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97"/>
  </p:notesMasterIdLst>
  <p:sldIdLst>
    <p:sldId id="256" r:id="rId2"/>
    <p:sldId id="267" r:id="rId3"/>
    <p:sldId id="257" r:id="rId4"/>
    <p:sldId id="347" r:id="rId5"/>
    <p:sldId id="280" r:id="rId6"/>
    <p:sldId id="268" r:id="rId7"/>
    <p:sldId id="275" r:id="rId8"/>
    <p:sldId id="272" r:id="rId9"/>
    <p:sldId id="270" r:id="rId10"/>
    <p:sldId id="271" r:id="rId11"/>
    <p:sldId id="274" r:id="rId12"/>
    <p:sldId id="336" r:id="rId13"/>
    <p:sldId id="279" r:id="rId14"/>
    <p:sldId id="277" r:id="rId15"/>
    <p:sldId id="278" r:id="rId16"/>
    <p:sldId id="337" r:id="rId17"/>
    <p:sldId id="344" r:id="rId18"/>
    <p:sldId id="340" r:id="rId19"/>
    <p:sldId id="348" r:id="rId20"/>
    <p:sldId id="349" r:id="rId21"/>
    <p:sldId id="346" r:id="rId22"/>
    <p:sldId id="259" r:id="rId23"/>
    <p:sldId id="260" r:id="rId24"/>
    <p:sldId id="261" r:id="rId25"/>
    <p:sldId id="338" r:id="rId26"/>
    <p:sldId id="339" r:id="rId27"/>
    <p:sldId id="289" r:id="rId28"/>
    <p:sldId id="352" r:id="rId29"/>
    <p:sldId id="353" r:id="rId30"/>
    <p:sldId id="354" r:id="rId31"/>
    <p:sldId id="355" r:id="rId32"/>
    <p:sldId id="356" r:id="rId33"/>
    <p:sldId id="357" r:id="rId34"/>
    <p:sldId id="358" r:id="rId35"/>
    <p:sldId id="359" r:id="rId36"/>
    <p:sldId id="360" r:id="rId37"/>
    <p:sldId id="342" r:id="rId38"/>
    <p:sldId id="345" r:id="rId39"/>
    <p:sldId id="281" r:id="rId40"/>
    <p:sldId id="363" r:id="rId41"/>
    <p:sldId id="284" r:id="rId42"/>
    <p:sldId id="283" r:id="rId43"/>
    <p:sldId id="361" r:id="rId44"/>
    <p:sldId id="282" r:id="rId45"/>
    <p:sldId id="286" r:id="rId46"/>
    <p:sldId id="285" r:id="rId47"/>
    <p:sldId id="362" r:id="rId48"/>
    <p:sldId id="294" r:id="rId49"/>
    <p:sldId id="296" r:id="rId50"/>
    <p:sldId id="297" r:id="rId51"/>
    <p:sldId id="295" r:id="rId52"/>
    <p:sldId id="287" r:id="rId53"/>
    <p:sldId id="288" r:id="rId54"/>
    <p:sldId id="290" r:id="rId55"/>
    <p:sldId id="292" r:id="rId56"/>
    <p:sldId id="293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9" r:id="rId67"/>
    <p:sldId id="320" r:id="rId68"/>
    <p:sldId id="321" r:id="rId69"/>
    <p:sldId id="322" r:id="rId70"/>
    <p:sldId id="324" r:id="rId71"/>
    <p:sldId id="325" r:id="rId72"/>
    <p:sldId id="326" r:id="rId73"/>
    <p:sldId id="327" r:id="rId74"/>
    <p:sldId id="328" r:id="rId75"/>
    <p:sldId id="329" r:id="rId76"/>
    <p:sldId id="334" r:id="rId77"/>
    <p:sldId id="330" r:id="rId78"/>
    <p:sldId id="331" r:id="rId79"/>
    <p:sldId id="332" r:id="rId80"/>
    <p:sldId id="335" r:id="rId81"/>
    <p:sldId id="333" r:id="rId82"/>
    <p:sldId id="351" r:id="rId83"/>
    <p:sldId id="350" r:id="rId84"/>
    <p:sldId id="262" r:id="rId85"/>
    <p:sldId id="263" r:id="rId86"/>
    <p:sldId id="264" r:id="rId87"/>
    <p:sldId id="299" r:id="rId88"/>
    <p:sldId id="300" r:id="rId89"/>
    <p:sldId id="301" r:id="rId90"/>
    <p:sldId id="302" r:id="rId91"/>
    <p:sldId id="303" r:id="rId92"/>
    <p:sldId id="304" r:id="rId93"/>
    <p:sldId id="305" r:id="rId94"/>
    <p:sldId id="306" r:id="rId95"/>
    <p:sldId id="307" r:id="rId9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C3DBE670-E984-458E-8701-EC13AA975966}">
          <p14:sldIdLst>
            <p14:sldId id="256"/>
          </p14:sldIdLst>
        </p14:section>
        <p14:section name="Einführung" id="{5076F7BB-4B1F-4BF2-8EE1-3075718CB31D}">
          <p14:sldIdLst>
            <p14:sldId id="267"/>
            <p14:sldId id="257"/>
          </p14:sldIdLst>
        </p14:section>
        <p14:section name="MSI" id="{EFC1F73B-E159-40ED-A3D7-4085888F2CC3}">
          <p14:sldIdLst>
            <p14:sldId id="347"/>
            <p14:sldId id="280"/>
            <p14:sldId id="268"/>
            <p14:sldId id="275"/>
            <p14:sldId id="272"/>
            <p14:sldId id="270"/>
            <p14:sldId id="271"/>
            <p14:sldId id="274"/>
            <p14:sldId id="336"/>
            <p14:sldId id="279"/>
            <p14:sldId id="277"/>
            <p14:sldId id="278"/>
            <p14:sldId id="337"/>
            <p14:sldId id="344"/>
            <p14:sldId id="340"/>
            <p14:sldId id="348"/>
            <p14:sldId id="349"/>
          </p14:sldIdLst>
        </p14:section>
        <p14:section name="WIX Grundlagen" id="{D8651685-E4BB-4DE3-8A7C-C3F26E4AF9D2}">
          <p14:sldIdLst>
            <p14:sldId id="346"/>
            <p14:sldId id="259"/>
            <p14:sldId id="260"/>
            <p14:sldId id="261"/>
            <p14:sldId id="338"/>
            <p14:sldId id="339"/>
            <p14:sldId id="289"/>
            <p14:sldId id="352"/>
            <p14:sldId id="353"/>
            <p14:sldId id="354"/>
            <p14:sldId id="355"/>
            <p14:sldId id="356"/>
            <p14:sldId id="357"/>
            <p14:sldId id="358"/>
            <p14:sldId id="359"/>
            <p14:sldId id="360"/>
            <p14:sldId id="342"/>
          </p14:sldIdLst>
        </p14:section>
        <p14:section name="DEMO" id="{58392F95-E229-4B5E-B9B7-2891D3752E3A}">
          <p14:sldIdLst>
            <p14:sldId id="345"/>
            <p14:sldId id="281"/>
            <p14:sldId id="363"/>
            <p14:sldId id="284"/>
            <p14:sldId id="283"/>
            <p14:sldId id="361"/>
            <p14:sldId id="282"/>
            <p14:sldId id="286"/>
            <p14:sldId id="285"/>
            <p14:sldId id="362"/>
            <p14:sldId id="294"/>
            <p14:sldId id="296"/>
            <p14:sldId id="297"/>
            <p14:sldId id="295"/>
            <p14:sldId id="287"/>
            <p14:sldId id="288"/>
            <p14:sldId id="290"/>
            <p14:sldId id="292"/>
            <p14:sldId id="293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9"/>
            <p14:sldId id="320"/>
            <p14:sldId id="321"/>
            <p14:sldId id="322"/>
            <p14:sldId id="324"/>
            <p14:sldId id="325"/>
            <p14:sldId id="326"/>
            <p14:sldId id="327"/>
            <p14:sldId id="328"/>
            <p14:sldId id="329"/>
            <p14:sldId id="334"/>
            <p14:sldId id="330"/>
            <p14:sldId id="331"/>
            <p14:sldId id="332"/>
            <p14:sldId id="335"/>
            <p14:sldId id="333"/>
            <p14:sldId id="351"/>
          </p14:sldIdLst>
        </p14:section>
        <p14:section name="Anhang" id="{C4D7CE3B-B1AF-4858-A111-56249BEBDC30}">
          <p14:sldIdLst>
            <p14:sldId id="350"/>
            <p14:sldId id="262"/>
            <p14:sldId id="263"/>
            <p14:sldId id="264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480" autoAdjust="0"/>
  </p:normalViewPr>
  <p:slideViewPr>
    <p:cSldViewPr>
      <p:cViewPr varScale="1">
        <p:scale>
          <a:sx n="101" d="100"/>
          <a:sy n="101" d="100"/>
        </p:scale>
        <p:origin x="191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8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presProps" Target="presProps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20F90D-14C2-4564-8F65-AAFADE3FC4F5}" type="doc">
      <dgm:prSet loTypeId="urn:microsoft.com/office/officeart/2005/8/layout/hierarchy4" loCatId="hierarchy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de-DE"/>
        </a:p>
      </dgm:t>
    </dgm:pt>
    <dgm:pt modelId="{E6C1C2EB-FFD5-4D6B-805C-97C79B68F15F}">
      <dgm:prSet phldrT="[Text]" custT="1"/>
      <dgm:spPr/>
      <dgm:t>
        <a:bodyPr/>
        <a:lstStyle/>
        <a:p>
          <a:r>
            <a:rPr lang="de-DE" sz="2800" dirty="0" smtClean="0"/>
            <a:t>Feature 1</a:t>
          </a:r>
          <a:endParaRPr lang="de-DE" sz="2800" dirty="0"/>
        </a:p>
      </dgm:t>
    </dgm:pt>
    <dgm:pt modelId="{868604A7-97D2-4A5F-BF1F-D049F8DB872D}" type="parTrans" cxnId="{0B58D5FC-9B5B-413E-9B06-70D46825AEC3}">
      <dgm:prSet/>
      <dgm:spPr/>
      <dgm:t>
        <a:bodyPr/>
        <a:lstStyle/>
        <a:p>
          <a:endParaRPr lang="de-DE"/>
        </a:p>
      </dgm:t>
    </dgm:pt>
    <dgm:pt modelId="{6E938277-9BF5-422C-8DBA-6EECCABE3C40}" type="sibTrans" cxnId="{0B58D5FC-9B5B-413E-9B06-70D46825AEC3}">
      <dgm:prSet/>
      <dgm:spPr/>
      <dgm:t>
        <a:bodyPr/>
        <a:lstStyle/>
        <a:p>
          <a:endParaRPr lang="de-DE"/>
        </a:p>
      </dgm:t>
    </dgm:pt>
    <dgm:pt modelId="{4137CB41-7134-4F4B-A37E-E7FF375FC1A5}">
      <dgm:prSet phldrT="[Text]" custT="1"/>
      <dgm:spPr/>
      <dgm:t>
        <a:bodyPr/>
        <a:lstStyle/>
        <a:p>
          <a:r>
            <a:rPr lang="de-DE" sz="2800" dirty="0" smtClean="0"/>
            <a:t>Feature 1.1</a:t>
          </a:r>
          <a:endParaRPr lang="de-DE" sz="2800" dirty="0"/>
        </a:p>
      </dgm:t>
    </dgm:pt>
    <dgm:pt modelId="{5259F873-BD8A-4E8B-AE18-23E59798AF14}" type="parTrans" cxnId="{0DDBE619-0007-4243-AC64-EC241EAB64D1}">
      <dgm:prSet/>
      <dgm:spPr/>
      <dgm:t>
        <a:bodyPr/>
        <a:lstStyle/>
        <a:p>
          <a:endParaRPr lang="de-DE"/>
        </a:p>
      </dgm:t>
    </dgm:pt>
    <dgm:pt modelId="{992E70CE-3CAC-432F-BE0C-54B03E7A35BF}" type="sibTrans" cxnId="{0DDBE619-0007-4243-AC64-EC241EAB64D1}">
      <dgm:prSet/>
      <dgm:spPr/>
      <dgm:t>
        <a:bodyPr/>
        <a:lstStyle/>
        <a:p>
          <a:endParaRPr lang="de-DE"/>
        </a:p>
      </dgm:t>
    </dgm:pt>
    <dgm:pt modelId="{16396112-27E5-4F93-AC22-BF55DFDA66B1}">
      <dgm:prSet phldrT="[Text]"/>
      <dgm:spPr/>
      <dgm:t>
        <a:bodyPr/>
        <a:lstStyle/>
        <a:p>
          <a:r>
            <a:rPr lang="de-DE" dirty="0" err="1" smtClean="0"/>
            <a:t>Component</a:t>
          </a:r>
          <a:r>
            <a:rPr lang="de-DE" dirty="0" smtClean="0"/>
            <a:t/>
          </a:r>
          <a:br>
            <a:rPr lang="de-DE" dirty="0" smtClean="0"/>
          </a:br>
          <a:r>
            <a:rPr lang="de-DE" dirty="0" smtClean="0"/>
            <a:t>1.1.A</a:t>
          </a:r>
          <a:endParaRPr lang="de-DE" dirty="0"/>
        </a:p>
      </dgm:t>
    </dgm:pt>
    <dgm:pt modelId="{FBA63F04-20E6-4E57-8438-B553E6CE47E2}" type="parTrans" cxnId="{AC1564D2-61E3-4FA1-817A-0BCDBB98880E}">
      <dgm:prSet/>
      <dgm:spPr/>
      <dgm:t>
        <a:bodyPr/>
        <a:lstStyle/>
        <a:p>
          <a:endParaRPr lang="de-DE"/>
        </a:p>
      </dgm:t>
    </dgm:pt>
    <dgm:pt modelId="{2A187155-8F1D-4617-9C0D-F3757A126990}" type="sibTrans" cxnId="{AC1564D2-61E3-4FA1-817A-0BCDBB98880E}">
      <dgm:prSet/>
      <dgm:spPr/>
      <dgm:t>
        <a:bodyPr/>
        <a:lstStyle/>
        <a:p>
          <a:endParaRPr lang="de-DE"/>
        </a:p>
      </dgm:t>
    </dgm:pt>
    <dgm:pt modelId="{967DF84B-DE15-4D08-8659-36A966C177C4}">
      <dgm:prSet phldrT="[Text]"/>
      <dgm:spPr/>
      <dgm:t>
        <a:bodyPr/>
        <a:lstStyle/>
        <a:p>
          <a:r>
            <a:rPr lang="de-DE" dirty="0" err="1" smtClean="0"/>
            <a:t>Component</a:t>
          </a:r>
          <a:r>
            <a:rPr lang="de-DE" dirty="0" smtClean="0"/>
            <a:t/>
          </a:r>
          <a:br>
            <a:rPr lang="de-DE" dirty="0" smtClean="0"/>
          </a:br>
          <a:r>
            <a:rPr lang="de-DE" dirty="0" smtClean="0"/>
            <a:t>1.1.B</a:t>
          </a:r>
          <a:endParaRPr lang="de-DE" dirty="0"/>
        </a:p>
      </dgm:t>
    </dgm:pt>
    <dgm:pt modelId="{3FA28EDA-0B25-4204-9B3C-D89EBA596C20}" type="parTrans" cxnId="{9513C28B-713F-4828-92E5-F224A70A63FC}">
      <dgm:prSet/>
      <dgm:spPr/>
      <dgm:t>
        <a:bodyPr/>
        <a:lstStyle/>
        <a:p>
          <a:endParaRPr lang="de-DE"/>
        </a:p>
      </dgm:t>
    </dgm:pt>
    <dgm:pt modelId="{30E3E815-A357-4ED1-81D9-D3235AEB5E2D}" type="sibTrans" cxnId="{9513C28B-713F-4828-92E5-F224A70A63FC}">
      <dgm:prSet/>
      <dgm:spPr/>
      <dgm:t>
        <a:bodyPr/>
        <a:lstStyle/>
        <a:p>
          <a:endParaRPr lang="de-DE"/>
        </a:p>
      </dgm:t>
    </dgm:pt>
    <dgm:pt modelId="{4CCE0DD3-601F-4492-99FB-A18DC33773C4}">
      <dgm:prSet phldrT="[Text]" custT="1"/>
      <dgm:spPr/>
      <dgm:t>
        <a:bodyPr/>
        <a:lstStyle/>
        <a:p>
          <a:r>
            <a:rPr lang="de-DE" sz="2800" dirty="0" smtClean="0"/>
            <a:t>Feature 1.2</a:t>
          </a:r>
          <a:endParaRPr lang="de-DE" sz="2800" dirty="0"/>
        </a:p>
      </dgm:t>
    </dgm:pt>
    <dgm:pt modelId="{C072CEAB-AB43-4CA9-917E-9229DF87289D}" type="parTrans" cxnId="{AB6752C5-4BEC-4FA3-9EB8-B26A0A773D0C}">
      <dgm:prSet/>
      <dgm:spPr/>
      <dgm:t>
        <a:bodyPr/>
        <a:lstStyle/>
        <a:p>
          <a:endParaRPr lang="de-DE"/>
        </a:p>
      </dgm:t>
    </dgm:pt>
    <dgm:pt modelId="{B4C9D6A1-9DDB-470C-8939-972A9167827C}" type="sibTrans" cxnId="{AB6752C5-4BEC-4FA3-9EB8-B26A0A773D0C}">
      <dgm:prSet/>
      <dgm:spPr/>
      <dgm:t>
        <a:bodyPr/>
        <a:lstStyle/>
        <a:p>
          <a:endParaRPr lang="de-DE"/>
        </a:p>
      </dgm:t>
    </dgm:pt>
    <dgm:pt modelId="{3E4E83E6-4A20-4CE0-98CA-BDCD0280A483}">
      <dgm:prSet phldrT="[Text]"/>
      <dgm:spPr/>
      <dgm:t>
        <a:bodyPr/>
        <a:lstStyle/>
        <a:p>
          <a:r>
            <a:rPr lang="de-DE" dirty="0" err="1" smtClean="0"/>
            <a:t>Component</a:t>
          </a:r>
          <a:r>
            <a:rPr lang="de-DE" dirty="0" smtClean="0"/>
            <a:t/>
          </a:r>
          <a:br>
            <a:rPr lang="de-DE" dirty="0" smtClean="0"/>
          </a:br>
          <a:r>
            <a:rPr lang="de-DE" dirty="0" smtClean="0"/>
            <a:t>1.2.A</a:t>
          </a:r>
          <a:endParaRPr lang="de-DE" dirty="0"/>
        </a:p>
      </dgm:t>
    </dgm:pt>
    <dgm:pt modelId="{4265277A-B7EE-48B6-AF1C-A488357CF098}" type="parTrans" cxnId="{973BBA6B-771D-4A33-9231-FBA16292FEF4}">
      <dgm:prSet/>
      <dgm:spPr/>
      <dgm:t>
        <a:bodyPr/>
        <a:lstStyle/>
        <a:p>
          <a:endParaRPr lang="de-DE"/>
        </a:p>
      </dgm:t>
    </dgm:pt>
    <dgm:pt modelId="{F13AAEB3-6AB6-474C-8B90-929BF1771B94}" type="sibTrans" cxnId="{973BBA6B-771D-4A33-9231-FBA16292FEF4}">
      <dgm:prSet/>
      <dgm:spPr/>
      <dgm:t>
        <a:bodyPr/>
        <a:lstStyle/>
        <a:p>
          <a:endParaRPr lang="de-DE"/>
        </a:p>
      </dgm:t>
    </dgm:pt>
    <dgm:pt modelId="{8AED84BD-2DFE-4CC9-A901-C9B5CFF1F128}">
      <dgm:prSet phldrT="[Text]" custT="1"/>
      <dgm:spPr/>
      <dgm:t>
        <a:bodyPr/>
        <a:lstStyle/>
        <a:p>
          <a:r>
            <a:rPr lang="de-DE" sz="2800" dirty="0" smtClean="0"/>
            <a:t>Feature</a:t>
          </a:r>
          <a:r>
            <a:rPr lang="de-DE" sz="3600" dirty="0" smtClean="0"/>
            <a:t> 2</a:t>
          </a:r>
          <a:endParaRPr lang="de-DE" sz="3600" dirty="0"/>
        </a:p>
      </dgm:t>
    </dgm:pt>
    <dgm:pt modelId="{F25A7FA7-9DAB-4526-80A4-BA78ACB13713}" type="parTrans" cxnId="{F03A1046-3C2B-42F0-883D-BF3D52FE9F47}">
      <dgm:prSet/>
      <dgm:spPr/>
    </dgm:pt>
    <dgm:pt modelId="{9430E3A3-6F1D-4E89-86FD-FDD5B36B6BA5}" type="sibTrans" cxnId="{F03A1046-3C2B-42F0-883D-BF3D52FE9F47}">
      <dgm:prSet/>
      <dgm:spPr/>
    </dgm:pt>
    <dgm:pt modelId="{836D3CE5-BEA3-454D-92FE-B229F596E363}">
      <dgm:prSet phldrT="[Text]"/>
      <dgm:spPr/>
      <dgm:t>
        <a:bodyPr/>
        <a:lstStyle/>
        <a:p>
          <a:r>
            <a:rPr lang="de-DE" dirty="0" err="1" smtClean="0"/>
            <a:t>Component</a:t>
          </a:r>
          <a:r>
            <a:rPr lang="de-DE" dirty="0" smtClean="0"/>
            <a:t/>
          </a:r>
          <a:br>
            <a:rPr lang="de-DE" dirty="0" smtClean="0"/>
          </a:br>
          <a:r>
            <a:rPr lang="de-DE" dirty="0" smtClean="0"/>
            <a:t>1.1.C</a:t>
          </a:r>
          <a:endParaRPr lang="de-DE" dirty="0"/>
        </a:p>
      </dgm:t>
    </dgm:pt>
    <dgm:pt modelId="{3236AB40-3F12-42AC-B737-1469DB037689}" type="parTrans" cxnId="{60B9D44F-DB3E-4DB0-89BB-D736E55FF809}">
      <dgm:prSet/>
      <dgm:spPr/>
    </dgm:pt>
    <dgm:pt modelId="{1B288D70-6C7C-42B6-B863-7BE389FABDC4}" type="sibTrans" cxnId="{60B9D44F-DB3E-4DB0-89BB-D736E55FF809}">
      <dgm:prSet/>
      <dgm:spPr/>
    </dgm:pt>
    <dgm:pt modelId="{75B68056-06D1-454C-9325-76D1EC3A8B90}">
      <dgm:prSet phldrT="[Text]"/>
      <dgm:spPr/>
      <dgm:t>
        <a:bodyPr/>
        <a:lstStyle/>
        <a:p>
          <a:r>
            <a:rPr lang="de-DE" dirty="0" err="1" smtClean="0"/>
            <a:t>Component</a:t>
          </a:r>
          <a:r>
            <a:rPr lang="de-DE" dirty="0" smtClean="0"/>
            <a:t/>
          </a:r>
          <a:br>
            <a:rPr lang="de-DE" dirty="0" smtClean="0"/>
          </a:br>
          <a:r>
            <a:rPr lang="de-DE" dirty="0" smtClean="0"/>
            <a:t>1.2.B</a:t>
          </a:r>
          <a:endParaRPr lang="de-DE" dirty="0"/>
        </a:p>
      </dgm:t>
    </dgm:pt>
    <dgm:pt modelId="{B221EDC5-CC41-421C-9CDE-CFF3B9B413EC}" type="parTrans" cxnId="{2957F38D-43EB-415E-9B00-ACA6A9277ED8}">
      <dgm:prSet/>
      <dgm:spPr/>
    </dgm:pt>
    <dgm:pt modelId="{DD5F1FBC-D2DB-41C5-9C93-04B4C5467579}" type="sibTrans" cxnId="{2957F38D-43EB-415E-9B00-ACA6A9277ED8}">
      <dgm:prSet/>
      <dgm:spPr/>
    </dgm:pt>
    <dgm:pt modelId="{AB86C281-8B18-4EB9-ABED-C2A74C8EEAB0}">
      <dgm:prSet phldrT="[Text]"/>
      <dgm:spPr/>
      <dgm:t>
        <a:bodyPr/>
        <a:lstStyle/>
        <a:p>
          <a:r>
            <a:rPr lang="de-DE" dirty="0" err="1" smtClean="0"/>
            <a:t>Component</a:t>
          </a:r>
          <a:r>
            <a:rPr lang="de-DE" dirty="0" smtClean="0"/>
            <a:t/>
          </a:r>
          <a:br>
            <a:rPr lang="de-DE" dirty="0" smtClean="0"/>
          </a:br>
          <a:r>
            <a:rPr lang="de-DE" dirty="0" smtClean="0"/>
            <a:t>2.A</a:t>
          </a:r>
          <a:endParaRPr lang="de-DE" dirty="0"/>
        </a:p>
      </dgm:t>
    </dgm:pt>
    <dgm:pt modelId="{30C90312-D0DF-4134-B09F-1307E65C6BA7}" type="parTrans" cxnId="{F7D9FCD2-FD84-4BF4-974E-D6D6620CAB6E}">
      <dgm:prSet/>
      <dgm:spPr/>
    </dgm:pt>
    <dgm:pt modelId="{92CF17F1-46E7-4FA7-96AB-BF911E4CAFFD}" type="sibTrans" cxnId="{F7D9FCD2-FD84-4BF4-974E-D6D6620CAB6E}">
      <dgm:prSet/>
      <dgm:spPr/>
    </dgm:pt>
    <dgm:pt modelId="{2372073E-7D75-4CED-B8AA-75183A1CC33B}">
      <dgm:prSet phldrT="[Text]"/>
      <dgm:spPr/>
      <dgm:t>
        <a:bodyPr/>
        <a:lstStyle/>
        <a:p>
          <a:endParaRPr lang="de-DE" dirty="0"/>
        </a:p>
      </dgm:t>
    </dgm:pt>
    <dgm:pt modelId="{88F5A943-4E7F-4C6E-A546-1B9BDA93654D}" type="parTrans" cxnId="{C9600D59-3BF8-496A-A48D-F6AED23E8EB4}">
      <dgm:prSet/>
      <dgm:spPr/>
    </dgm:pt>
    <dgm:pt modelId="{D699AD51-EF39-4385-8018-44C42EEEABA7}" type="sibTrans" cxnId="{C9600D59-3BF8-496A-A48D-F6AED23E8EB4}">
      <dgm:prSet/>
      <dgm:spPr/>
    </dgm:pt>
    <dgm:pt modelId="{C40F96B2-B7DE-4BD9-94DA-6E9659AC59E5}">
      <dgm:prSet phldrT="[Text]"/>
      <dgm:spPr/>
      <dgm:t>
        <a:bodyPr/>
        <a:lstStyle/>
        <a:p>
          <a:r>
            <a:rPr lang="de-DE" dirty="0" smtClean="0"/>
            <a:t>File</a:t>
          </a:r>
          <a:endParaRPr lang="de-DE" dirty="0"/>
        </a:p>
      </dgm:t>
    </dgm:pt>
    <dgm:pt modelId="{4188165E-C86B-40FB-AE0A-391587B07C83}" type="parTrans" cxnId="{5DA96D0F-3E43-41AF-8E2F-561BF114D6D1}">
      <dgm:prSet/>
      <dgm:spPr/>
    </dgm:pt>
    <dgm:pt modelId="{3F2A6071-0BD0-4993-95E4-3B6AA5CA4157}" type="sibTrans" cxnId="{5DA96D0F-3E43-41AF-8E2F-561BF114D6D1}">
      <dgm:prSet/>
      <dgm:spPr/>
    </dgm:pt>
    <dgm:pt modelId="{8BB8E6D7-44F0-4F38-8D67-C47558CE3588}">
      <dgm:prSet phldrT="[Text]"/>
      <dgm:spPr/>
      <dgm:t>
        <a:bodyPr/>
        <a:lstStyle/>
        <a:p>
          <a:r>
            <a:rPr lang="de-DE" dirty="0" smtClean="0"/>
            <a:t>Registry Key</a:t>
          </a:r>
          <a:endParaRPr lang="de-DE" dirty="0"/>
        </a:p>
      </dgm:t>
    </dgm:pt>
    <dgm:pt modelId="{497C2B0F-0600-49D7-9E7C-799B377D0446}" type="parTrans" cxnId="{0E252489-D434-4FAA-A6CB-E179E1482DED}">
      <dgm:prSet/>
      <dgm:spPr/>
    </dgm:pt>
    <dgm:pt modelId="{874C4CA3-937B-47E0-BFED-A3EFD7EAA4D3}" type="sibTrans" cxnId="{0E252489-D434-4FAA-A6CB-E179E1482DED}">
      <dgm:prSet/>
      <dgm:spPr/>
    </dgm:pt>
    <dgm:pt modelId="{69C786B8-0206-4B80-ACBB-F71AE712C4F7}">
      <dgm:prSet phldrT="[Text]"/>
      <dgm:spPr/>
      <dgm:t>
        <a:bodyPr/>
        <a:lstStyle/>
        <a:p>
          <a:r>
            <a:rPr lang="de-DE" dirty="0" smtClean="0"/>
            <a:t>Shortcut</a:t>
          </a:r>
          <a:endParaRPr lang="de-DE" dirty="0"/>
        </a:p>
      </dgm:t>
    </dgm:pt>
    <dgm:pt modelId="{BCAC77CB-85C2-49A5-9AB4-B153C5E378DD}" type="parTrans" cxnId="{134DED60-CAB0-4564-8D7E-21667AC83916}">
      <dgm:prSet/>
      <dgm:spPr/>
    </dgm:pt>
    <dgm:pt modelId="{678F779C-AD9B-4EA3-9992-97FA765B608C}" type="sibTrans" cxnId="{134DED60-CAB0-4564-8D7E-21667AC83916}">
      <dgm:prSet/>
      <dgm:spPr/>
    </dgm:pt>
    <dgm:pt modelId="{F38D2BF6-4706-4146-B4BF-4B9155B1E76A}">
      <dgm:prSet phldrT="[Text]"/>
      <dgm:spPr/>
      <dgm:t>
        <a:bodyPr/>
        <a:lstStyle/>
        <a:p>
          <a:r>
            <a:rPr lang="de-DE" dirty="0" smtClean="0"/>
            <a:t>File</a:t>
          </a:r>
          <a:endParaRPr lang="de-DE" dirty="0"/>
        </a:p>
      </dgm:t>
    </dgm:pt>
    <dgm:pt modelId="{DC5E0176-5FEC-46A8-9336-840B3B67EB36}" type="parTrans" cxnId="{FAE4BDB6-2126-4007-A348-674BA2B33076}">
      <dgm:prSet/>
      <dgm:spPr/>
    </dgm:pt>
    <dgm:pt modelId="{9E202579-AFAC-435B-A4D8-D46AF324E954}" type="sibTrans" cxnId="{FAE4BDB6-2126-4007-A348-674BA2B33076}">
      <dgm:prSet/>
      <dgm:spPr/>
    </dgm:pt>
    <dgm:pt modelId="{1DF2BD86-5B1B-40A5-9ACB-EDAE107CC9F4}">
      <dgm:prSet phldrT="[Text]"/>
      <dgm:spPr/>
      <dgm:t>
        <a:bodyPr/>
        <a:lstStyle/>
        <a:p>
          <a:r>
            <a:rPr lang="de-DE" dirty="0" smtClean="0"/>
            <a:t>Service</a:t>
          </a:r>
          <a:endParaRPr lang="de-DE" dirty="0"/>
        </a:p>
      </dgm:t>
    </dgm:pt>
    <dgm:pt modelId="{E9E642AE-EB9E-45FB-B3C1-7C1FD9C33BF3}" type="parTrans" cxnId="{5B4C0B12-CB73-414C-BDE4-8AEBF4B42D67}">
      <dgm:prSet/>
      <dgm:spPr/>
    </dgm:pt>
    <dgm:pt modelId="{79D8EF42-1408-4560-A074-C48897E73571}" type="sibTrans" cxnId="{5B4C0B12-CB73-414C-BDE4-8AEBF4B42D67}">
      <dgm:prSet/>
      <dgm:spPr/>
    </dgm:pt>
    <dgm:pt modelId="{F21DDB85-E4C6-442A-8B12-2A917D61BE75}">
      <dgm:prSet phldrT="[Text]"/>
      <dgm:spPr/>
      <dgm:t>
        <a:bodyPr/>
        <a:lstStyle/>
        <a:p>
          <a:r>
            <a:rPr lang="de-DE" dirty="0" smtClean="0"/>
            <a:t>File</a:t>
          </a:r>
          <a:endParaRPr lang="de-DE" dirty="0"/>
        </a:p>
      </dgm:t>
    </dgm:pt>
    <dgm:pt modelId="{97F0C19D-8F3A-43D0-B612-B50148A43641}" type="parTrans" cxnId="{FAB5A045-14CB-4D03-9F69-28DBBF82B9E6}">
      <dgm:prSet/>
      <dgm:spPr/>
    </dgm:pt>
    <dgm:pt modelId="{FDAC8726-5B3C-411E-940D-D4831151DBF7}" type="sibTrans" cxnId="{FAB5A045-14CB-4D03-9F69-28DBBF82B9E6}">
      <dgm:prSet/>
      <dgm:spPr/>
    </dgm:pt>
    <dgm:pt modelId="{5E007288-2E94-4C62-8EE5-A07D03B6AEB0}">
      <dgm:prSet phldrT="[Text]"/>
      <dgm:spPr/>
      <dgm:t>
        <a:bodyPr/>
        <a:lstStyle/>
        <a:p>
          <a:r>
            <a:rPr lang="de-DE" dirty="0" err="1" smtClean="0"/>
            <a:t>Component</a:t>
          </a:r>
          <a:r>
            <a:rPr lang="de-DE" dirty="0" smtClean="0"/>
            <a:t/>
          </a:r>
          <a:br>
            <a:rPr lang="de-DE" dirty="0" smtClean="0"/>
          </a:br>
          <a:r>
            <a:rPr lang="de-DE" dirty="0" smtClean="0"/>
            <a:t>2.B</a:t>
          </a:r>
          <a:endParaRPr lang="de-DE" dirty="0"/>
        </a:p>
      </dgm:t>
    </dgm:pt>
    <dgm:pt modelId="{FFCF9BD9-06C0-4DB0-8AA2-29FD75978D42}" type="parTrans" cxnId="{8A16D55B-7D3F-4F89-83CD-C6ED2C9F77AF}">
      <dgm:prSet/>
      <dgm:spPr/>
    </dgm:pt>
    <dgm:pt modelId="{72C324E1-8FE8-4CD0-91E2-833146AFFD22}" type="sibTrans" cxnId="{8A16D55B-7D3F-4F89-83CD-C6ED2C9F77AF}">
      <dgm:prSet/>
      <dgm:spPr/>
    </dgm:pt>
    <dgm:pt modelId="{C911A977-2BB1-4E54-8AAC-D0ACFF542D63}">
      <dgm:prSet phldrT="[Text]"/>
      <dgm:spPr/>
      <dgm:t>
        <a:bodyPr/>
        <a:lstStyle/>
        <a:p>
          <a:r>
            <a:rPr lang="de-DE" dirty="0" smtClean="0"/>
            <a:t>File</a:t>
          </a:r>
          <a:endParaRPr lang="de-DE" dirty="0"/>
        </a:p>
      </dgm:t>
    </dgm:pt>
    <dgm:pt modelId="{C39B49DF-F381-48F6-958E-4C56E0EF1539}" type="parTrans" cxnId="{AB24B9DD-75A8-43EF-95BA-DBF16E230A35}">
      <dgm:prSet/>
      <dgm:spPr/>
    </dgm:pt>
    <dgm:pt modelId="{44C9B955-D389-4FEC-B300-06E42BD0534A}" type="sibTrans" cxnId="{AB24B9DD-75A8-43EF-95BA-DBF16E230A35}">
      <dgm:prSet/>
      <dgm:spPr/>
    </dgm:pt>
    <dgm:pt modelId="{035E7B0A-EFDD-465E-A267-1C50B52BE3F6}">
      <dgm:prSet phldrT="[Text]" custT="1"/>
      <dgm:spPr/>
      <dgm:t>
        <a:bodyPr/>
        <a:lstStyle/>
        <a:p>
          <a:r>
            <a:rPr lang="de-DE" sz="2800" dirty="0" err="1" smtClean="0"/>
            <a:t>Product</a:t>
          </a:r>
          <a:endParaRPr lang="de-DE" sz="2800" dirty="0"/>
        </a:p>
      </dgm:t>
    </dgm:pt>
    <dgm:pt modelId="{2A74B027-A0A1-4093-8DBE-7BC722E96B76}" type="parTrans" cxnId="{C234A82F-9978-47B9-8959-F399AF53561A}">
      <dgm:prSet/>
      <dgm:spPr/>
    </dgm:pt>
    <dgm:pt modelId="{502D4062-3255-4542-A243-2BE878CB272F}" type="sibTrans" cxnId="{C234A82F-9978-47B9-8959-F399AF53561A}">
      <dgm:prSet/>
      <dgm:spPr/>
    </dgm:pt>
    <dgm:pt modelId="{97E3CE88-A3F9-4EC0-AD91-FB8B7B2D1A4E}" type="pres">
      <dgm:prSet presAssocID="{1F20F90D-14C2-4564-8F65-AAFADE3FC4F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809A87CD-21B5-4E4D-AA51-D012659F24CF}" type="pres">
      <dgm:prSet presAssocID="{035E7B0A-EFDD-465E-A267-1C50B52BE3F6}" presName="vertOne" presStyleCnt="0"/>
      <dgm:spPr/>
    </dgm:pt>
    <dgm:pt modelId="{2DCBBDDD-33C3-4027-9934-7B696B24D8D9}" type="pres">
      <dgm:prSet presAssocID="{035E7B0A-EFDD-465E-A267-1C50B52BE3F6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0DD7D9A-48D8-4815-8438-A69804C299D9}" type="pres">
      <dgm:prSet presAssocID="{035E7B0A-EFDD-465E-A267-1C50B52BE3F6}" presName="parTransOne" presStyleCnt="0"/>
      <dgm:spPr/>
    </dgm:pt>
    <dgm:pt modelId="{0BC39273-13A6-4A38-B719-66AA702C708D}" type="pres">
      <dgm:prSet presAssocID="{035E7B0A-EFDD-465E-A267-1C50B52BE3F6}" presName="horzOne" presStyleCnt="0"/>
      <dgm:spPr/>
    </dgm:pt>
    <dgm:pt modelId="{1B34F3BD-09F5-45FB-A0E5-3DBD1B82FD64}" type="pres">
      <dgm:prSet presAssocID="{E6C1C2EB-FFD5-4D6B-805C-97C79B68F15F}" presName="vertTwo" presStyleCnt="0"/>
      <dgm:spPr/>
    </dgm:pt>
    <dgm:pt modelId="{E8878DDD-5B0F-49D2-A497-5EFD8BE3E49F}" type="pres">
      <dgm:prSet presAssocID="{E6C1C2EB-FFD5-4D6B-805C-97C79B68F15F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CD974C6-C309-4B8F-A0B5-2A5AD932F141}" type="pres">
      <dgm:prSet presAssocID="{E6C1C2EB-FFD5-4D6B-805C-97C79B68F15F}" presName="parTransTwo" presStyleCnt="0"/>
      <dgm:spPr/>
    </dgm:pt>
    <dgm:pt modelId="{6A42D882-ACB2-4C2A-80D6-04F2076E8B85}" type="pres">
      <dgm:prSet presAssocID="{E6C1C2EB-FFD5-4D6B-805C-97C79B68F15F}" presName="horzTwo" presStyleCnt="0"/>
      <dgm:spPr/>
    </dgm:pt>
    <dgm:pt modelId="{DC900ADF-ADC9-4ED1-A698-860D792F528D}" type="pres">
      <dgm:prSet presAssocID="{4137CB41-7134-4F4B-A37E-E7FF375FC1A5}" presName="vertThree" presStyleCnt="0"/>
      <dgm:spPr/>
    </dgm:pt>
    <dgm:pt modelId="{D51A9E46-F5DC-40AD-AFBA-2DD007DA58C0}" type="pres">
      <dgm:prSet presAssocID="{4137CB41-7134-4F4B-A37E-E7FF375FC1A5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6DFB690-4AB5-499B-A7A9-6353DF4E044A}" type="pres">
      <dgm:prSet presAssocID="{4137CB41-7134-4F4B-A37E-E7FF375FC1A5}" presName="parTransThree" presStyleCnt="0"/>
      <dgm:spPr/>
    </dgm:pt>
    <dgm:pt modelId="{E1BADE4F-CC27-4167-B98D-D975F536F5A6}" type="pres">
      <dgm:prSet presAssocID="{4137CB41-7134-4F4B-A37E-E7FF375FC1A5}" presName="horzThree" presStyleCnt="0"/>
      <dgm:spPr/>
    </dgm:pt>
    <dgm:pt modelId="{987571C6-838E-45D9-834F-FA6932304457}" type="pres">
      <dgm:prSet presAssocID="{16396112-27E5-4F93-AC22-BF55DFDA66B1}" presName="vertFour" presStyleCnt="0">
        <dgm:presLayoutVars>
          <dgm:chPref val="3"/>
        </dgm:presLayoutVars>
      </dgm:prSet>
      <dgm:spPr/>
    </dgm:pt>
    <dgm:pt modelId="{ECD7D3D1-2324-4BB9-B9C8-0A4F26B0EE54}" type="pres">
      <dgm:prSet presAssocID="{16396112-27E5-4F93-AC22-BF55DFDA66B1}" presName="txFour" presStyleLbl="node4" presStyleIdx="0" presStyleCnt="1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115FE4F-4E6A-45B0-BEBF-A8C1F409F481}" type="pres">
      <dgm:prSet presAssocID="{16396112-27E5-4F93-AC22-BF55DFDA66B1}" presName="parTransFour" presStyleCnt="0"/>
      <dgm:spPr/>
    </dgm:pt>
    <dgm:pt modelId="{0528D37A-C883-445B-90F2-51A33958A01C}" type="pres">
      <dgm:prSet presAssocID="{16396112-27E5-4F93-AC22-BF55DFDA66B1}" presName="horzFour" presStyleCnt="0"/>
      <dgm:spPr/>
    </dgm:pt>
    <dgm:pt modelId="{4472B034-3558-41B9-A7A1-7DBFC9A87A3C}" type="pres">
      <dgm:prSet presAssocID="{C40F96B2-B7DE-4BD9-94DA-6E9659AC59E5}" presName="vertFour" presStyleCnt="0">
        <dgm:presLayoutVars>
          <dgm:chPref val="3"/>
        </dgm:presLayoutVars>
      </dgm:prSet>
      <dgm:spPr/>
    </dgm:pt>
    <dgm:pt modelId="{A892950C-5E00-46C1-AE19-5D6DA212F191}" type="pres">
      <dgm:prSet presAssocID="{C40F96B2-B7DE-4BD9-94DA-6E9659AC59E5}" presName="txFour" presStyleLbl="node4" presStyleIdx="1" presStyleCnt="1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F31FE5D-535E-4C1E-85F0-B8D6E50932A0}" type="pres">
      <dgm:prSet presAssocID="{C40F96B2-B7DE-4BD9-94DA-6E9659AC59E5}" presName="horzFour" presStyleCnt="0"/>
      <dgm:spPr/>
    </dgm:pt>
    <dgm:pt modelId="{AA5BEC2F-CFB5-4B6F-97FD-F515EF944EC9}" type="pres">
      <dgm:prSet presAssocID="{2A187155-8F1D-4617-9C0D-F3757A126990}" presName="sibSpaceFour" presStyleCnt="0"/>
      <dgm:spPr/>
    </dgm:pt>
    <dgm:pt modelId="{89A4B063-51D4-4170-81BC-854D6825BB1F}" type="pres">
      <dgm:prSet presAssocID="{967DF84B-DE15-4D08-8659-36A966C177C4}" presName="vertFour" presStyleCnt="0">
        <dgm:presLayoutVars>
          <dgm:chPref val="3"/>
        </dgm:presLayoutVars>
      </dgm:prSet>
      <dgm:spPr/>
    </dgm:pt>
    <dgm:pt modelId="{0BD7E45A-7C81-45CA-AD83-F128AB774465}" type="pres">
      <dgm:prSet presAssocID="{967DF84B-DE15-4D08-8659-36A966C177C4}" presName="txFour" presStyleLbl="node4" presStyleIdx="2" presStyleCnt="1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10B08ED-7F47-4A54-ABA8-CB167A79FC68}" type="pres">
      <dgm:prSet presAssocID="{967DF84B-DE15-4D08-8659-36A966C177C4}" presName="parTransFour" presStyleCnt="0"/>
      <dgm:spPr/>
    </dgm:pt>
    <dgm:pt modelId="{67B56C17-0C46-4BE5-90AE-AA7D9B92277E}" type="pres">
      <dgm:prSet presAssocID="{967DF84B-DE15-4D08-8659-36A966C177C4}" presName="horzFour" presStyleCnt="0"/>
      <dgm:spPr/>
    </dgm:pt>
    <dgm:pt modelId="{D56FE7E3-4B39-4F2F-AA97-9C99AC11C743}" type="pres">
      <dgm:prSet presAssocID="{8BB8E6D7-44F0-4F38-8D67-C47558CE3588}" presName="vertFour" presStyleCnt="0">
        <dgm:presLayoutVars>
          <dgm:chPref val="3"/>
        </dgm:presLayoutVars>
      </dgm:prSet>
      <dgm:spPr/>
    </dgm:pt>
    <dgm:pt modelId="{6034AA0E-2F6F-404C-A876-79D69C86E17A}" type="pres">
      <dgm:prSet presAssocID="{8BB8E6D7-44F0-4F38-8D67-C47558CE3588}" presName="txFour" presStyleLbl="node4" presStyleIdx="3" presStyleCnt="1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8A5438B-7C4D-43E6-AA1D-E23653EF17C0}" type="pres">
      <dgm:prSet presAssocID="{8BB8E6D7-44F0-4F38-8D67-C47558CE3588}" presName="horzFour" presStyleCnt="0"/>
      <dgm:spPr/>
    </dgm:pt>
    <dgm:pt modelId="{6A92A05A-88E5-4A84-883D-3ACF237B5705}" type="pres">
      <dgm:prSet presAssocID="{30E3E815-A357-4ED1-81D9-D3235AEB5E2D}" presName="sibSpaceFour" presStyleCnt="0"/>
      <dgm:spPr/>
    </dgm:pt>
    <dgm:pt modelId="{59560761-4818-4E0C-B4CA-12E536AD8493}" type="pres">
      <dgm:prSet presAssocID="{836D3CE5-BEA3-454D-92FE-B229F596E363}" presName="vertFour" presStyleCnt="0">
        <dgm:presLayoutVars>
          <dgm:chPref val="3"/>
        </dgm:presLayoutVars>
      </dgm:prSet>
      <dgm:spPr/>
    </dgm:pt>
    <dgm:pt modelId="{B98F1F9D-1B48-40CE-B96C-4CCD16A26253}" type="pres">
      <dgm:prSet presAssocID="{836D3CE5-BEA3-454D-92FE-B229F596E363}" presName="txFour" presStyleLbl="node4" presStyleIdx="4" presStyleCnt="1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D41AE10-8D39-497E-91CA-BD8A6F9D1F25}" type="pres">
      <dgm:prSet presAssocID="{836D3CE5-BEA3-454D-92FE-B229F596E363}" presName="parTransFour" presStyleCnt="0"/>
      <dgm:spPr/>
    </dgm:pt>
    <dgm:pt modelId="{F07185BC-B895-4A5C-B29F-30EA6120090C}" type="pres">
      <dgm:prSet presAssocID="{836D3CE5-BEA3-454D-92FE-B229F596E363}" presName="horzFour" presStyleCnt="0"/>
      <dgm:spPr/>
    </dgm:pt>
    <dgm:pt modelId="{08F510B4-BE44-49C1-B6AE-27E61283EEBE}" type="pres">
      <dgm:prSet presAssocID="{69C786B8-0206-4B80-ACBB-F71AE712C4F7}" presName="vertFour" presStyleCnt="0">
        <dgm:presLayoutVars>
          <dgm:chPref val="3"/>
        </dgm:presLayoutVars>
      </dgm:prSet>
      <dgm:spPr/>
    </dgm:pt>
    <dgm:pt modelId="{6B9F78AE-BADB-4224-BE4B-B9DE93DC9A2B}" type="pres">
      <dgm:prSet presAssocID="{69C786B8-0206-4B80-ACBB-F71AE712C4F7}" presName="txFour" presStyleLbl="node4" presStyleIdx="5" presStyleCnt="1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1DAD2DD-D096-4B14-8EC5-29DE46330D68}" type="pres">
      <dgm:prSet presAssocID="{69C786B8-0206-4B80-ACBB-F71AE712C4F7}" presName="horzFour" presStyleCnt="0"/>
      <dgm:spPr/>
    </dgm:pt>
    <dgm:pt modelId="{574EAFFE-3639-417D-B0FA-2957E4B55FD5}" type="pres">
      <dgm:prSet presAssocID="{992E70CE-3CAC-432F-BE0C-54B03E7A35BF}" presName="sibSpaceThree" presStyleCnt="0"/>
      <dgm:spPr/>
    </dgm:pt>
    <dgm:pt modelId="{BF6555E5-5728-4DF0-96E3-86CE81085839}" type="pres">
      <dgm:prSet presAssocID="{4CCE0DD3-601F-4492-99FB-A18DC33773C4}" presName="vertThree" presStyleCnt="0"/>
      <dgm:spPr/>
    </dgm:pt>
    <dgm:pt modelId="{A9DA7960-E094-474A-8948-2DA38BE0F348}" type="pres">
      <dgm:prSet presAssocID="{4CCE0DD3-601F-4492-99FB-A18DC33773C4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EDA63ED-B95E-493C-B5AB-4A71BA871189}" type="pres">
      <dgm:prSet presAssocID="{4CCE0DD3-601F-4492-99FB-A18DC33773C4}" presName="parTransThree" presStyleCnt="0"/>
      <dgm:spPr/>
    </dgm:pt>
    <dgm:pt modelId="{4BA3F323-38DF-4971-B4EF-F97C06772CE4}" type="pres">
      <dgm:prSet presAssocID="{4CCE0DD3-601F-4492-99FB-A18DC33773C4}" presName="horzThree" presStyleCnt="0"/>
      <dgm:spPr/>
    </dgm:pt>
    <dgm:pt modelId="{A0C04B09-4D20-4DD3-BD05-16E14ED84408}" type="pres">
      <dgm:prSet presAssocID="{3E4E83E6-4A20-4CE0-98CA-BDCD0280A483}" presName="vertFour" presStyleCnt="0">
        <dgm:presLayoutVars>
          <dgm:chPref val="3"/>
        </dgm:presLayoutVars>
      </dgm:prSet>
      <dgm:spPr/>
    </dgm:pt>
    <dgm:pt modelId="{E618F1D9-8E7A-4F06-87CA-A51709053CC0}" type="pres">
      <dgm:prSet presAssocID="{3E4E83E6-4A20-4CE0-98CA-BDCD0280A483}" presName="txFour" presStyleLbl="node4" presStyleIdx="6" presStyleCnt="1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D83CE45-44E7-47B5-84A6-5DBE30B95B8C}" type="pres">
      <dgm:prSet presAssocID="{3E4E83E6-4A20-4CE0-98CA-BDCD0280A483}" presName="parTransFour" presStyleCnt="0"/>
      <dgm:spPr/>
    </dgm:pt>
    <dgm:pt modelId="{DC445117-B807-475A-AADD-ADF5100C57AF}" type="pres">
      <dgm:prSet presAssocID="{3E4E83E6-4A20-4CE0-98CA-BDCD0280A483}" presName="horzFour" presStyleCnt="0"/>
      <dgm:spPr/>
    </dgm:pt>
    <dgm:pt modelId="{70401C19-A6D3-4646-B5B9-D392FFF72927}" type="pres">
      <dgm:prSet presAssocID="{F38D2BF6-4706-4146-B4BF-4B9155B1E76A}" presName="vertFour" presStyleCnt="0">
        <dgm:presLayoutVars>
          <dgm:chPref val="3"/>
        </dgm:presLayoutVars>
      </dgm:prSet>
      <dgm:spPr/>
    </dgm:pt>
    <dgm:pt modelId="{45C94D65-309C-4989-8E77-3BC8998115D7}" type="pres">
      <dgm:prSet presAssocID="{F38D2BF6-4706-4146-B4BF-4B9155B1E76A}" presName="txFour" presStyleLbl="node4" presStyleIdx="7" presStyleCnt="1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1200B3A-6CDB-4DCB-93F6-EBBD9E923358}" type="pres">
      <dgm:prSet presAssocID="{F38D2BF6-4706-4146-B4BF-4B9155B1E76A}" presName="horzFour" presStyleCnt="0"/>
      <dgm:spPr/>
    </dgm:pt>
    <dgm:pt modelId="{ADF9F3AB-76FB-4A37-81EF-57A62C37813B}" type="pres">
      <dgm:prSet presAssocID="{F13AAEB3-6AB6-474C-8B90-929BF1771B94}" presName="sibSpaceFour" presStyleCnt="0"/>
      <dgm:spPr/>
    </dgm:pt>
    <dgm:pt modelId="{1C6EC819-5D1A-49DA-B87A-F870B83FBFB4}" type="pres">
      <dgm:prSet presAssocID="{75B68056-06D1-454C-9325-76D1EC3A8B90}" presName="vertFour" presStyleCnt="0">
        <dgm:presLayoutVars>
          <dgm:chPref val="3"/>
        </dgm:presLayoutVars>
      </dgm:prSet>
      <dgm:spPr/>
    </dgm:pt>
    <dgm:pt modelId="{F2467276-E348-4CA8-933B-549AE1C3B237}" type="pres">
      <dgm:prSet presAssocID="{75B68056-06D1-454C-9325-76D1EC3A8B90}" presName="txFour" presStyleLbl="node4" presStyleIdx="8" presStyleCnt="1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EEDDC4E-BE83-48EB-BE9E-67D5E9C62FA8}" type="pres">
      <dgm:prSet presAssocID="{75B68056-06D1-454C-9325-76D1EC3A8B90}" presName="parTransFour" presStyleCnt="0"/>
      <dgm:spPr/>
    </dgm:pt>
    <dgm:pt modelId="{762A99D1-D77A-4E7F-81E0-B829CAB88EBA}" type="pres">
      <dgm:prSet presAssocID="{75B68056-06D1-454C-9325-76D1EC3A8B90}" presName="horzFour" presStyleCnt="0"/>
      <dgm:spPr/>
    </dgm:pt>
    <dgm:pt modelId="{A2C0D70A-FD45-4DC4-8104-E3CB510F8558}" type="pres">
      <dgm:prSet presAssocID="{1DF2BD86-5B1B-40A5-9ACB-EDAE107CC9F4}" presName="vertFour" presStyleCnt="0">
        <dgm:presLayoutVars>
          <dgm:chPref val="3"/>
        </dgm:presLayoutVars>
      </dgm:prSet>
      <dgm:spPr/>
    </dgm:pt>
    <dgm:pt modelId="{3FAEBE95-1FB7-4D39-8663-3EE8198A9DF4}" type="pres">
      <dgm:prSet presAssocID="{1DF2BD86-5B1B-40A5-9ACB-EDAE107CC9F4}" presName="txFour" presStyleLbl="node4" presStyleIdx="9" presStyleCnt="1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5739B21-8E45-41BB-8FB2-09BC801C83F7}" type="pres">
      <dgm:prSet presAssocID="{1DF2BD86-5B1B-40A5-9ACB-EDAE107CC9F4}" presName="horzFour" presStyleCnt="0"/>
      <dgm:spPr/>
    </dgm:pt>
    <dgm:pt modelId="{41A44E80-2B87-485D-8933-45565E875485}" type="pres">
      <dgm:prSet presAssocID="{6E938277-9BF5-422C-8DBA-6EECCABE3C40}" presName="sibSpaceTwo" presStyleCnt="0"/>
      <dgm:spPr/>
    </dgm:pt>
    <dgm:pt modelId="{9B472EBF-297A-4BB8-A1AD-DDB1D428851D}" type="pres">
      <dgm:prSet presAssocID="{8AED84BD-2DFE-4CC9-A901-C9B5CFF1F128}" presName="vertTwo" presStyleCnt="0"/>
      <dgm:spPr/>
    </dgm:pt>
    <dgm:pt modelId="{C9FC0A18-44E6-4EDF-B8E5-7DBD7C013FAF}" type="pres">
      <dgm:prSet presAssocID="{8AED84BD-2DFE-4CC9-A901-C9B5CFF1F128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A3E2453-68DC-469F-A80F-F96EC460204B}" type="pres">
      <dgm:prSet presAssocID="{8AED84BD-2DFE-4CC9-A901-C9B5CFF1F128}" presName="parTransTwo" presStyleCnt="0"/>
      <dgm:spPr/>
    </dgm:pt>
    <dgm:pt modelId="{986B16DC-8101-4434-97C0-0681D3A5BFC9}" type="pres">
      <dgm:prSet presAssocID="{8AED84BD-2DFE-4CC9-A901-C9B5CFF1F128}" presName="horzTwo" presStyleCnt="0"/>
      <dgm:spPr/>
    </dgm:pt>
    <dgm:pt modelId="{5CA62832-B34E-4F70-950C-3C6CC5072CA2}" type="pres">
      <dgm:prSet presAssocID="{2372073E-7D75-4CED-B8AA-75183A1CC33B}" presName="vertThree" presStyleCnt="0"/>
      <dgm:spPr/>
    </dgm:pt>
    <dgm:pt modelId="{AE1F5D38-30CC-4D52-B9C4-2A9CC1129463}" type="pres">
      <dgm:prSet presAssocID="{2372073E-7D75-4CED-B8AA-75183A1CC33B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345655E-9ABB-4290-B741-4EE4331EEF2C}" type="pres">
      <dgm:prSet presAssocID="{2372073E-7D75-4CED-B8AA-75183A1CC33B}" presName="parTransThree" presStyleCnt="0"/>
      <dgm:spPr/>
    </dgm:pt>
    <dgm:pt modelId="{681A558B-7E2B-47BA-8E3E-8049998147E8}" type="pres">
      <dgm:prSet presAssocID="{2372073E-7D75-4CED-B8AA-75183A1CC33B}" presName="horzThree" presStyleCnt="0"/>
      <dgm:spPr/>
    </dgm:pt>
    <dgm:pt modelId="{864A6EEA-3F30-4A6E-92CA-0943B6FE03A1}" type="pres">
      <dgm:prSet presAssocID="{AB86C281-8B18-4EB9-ABED-C2A74C8EEAB0}" presName="vertFour" presStyleCnt="0">
        <dgm:presLayoutVars>
          <dgm:chPref val="3"/>
        </dgm:presLayoutVars>
      </dgm:prSet>
      <dgm:spPr/>
    </dgm:pt>
    <dgm:pt modelId="{206A9447-9938-494C-876A-055CEED2B4D9}" type="pres">
      <dgm:prSet presAssocID="{AB86C281-8B18-4EB9-ABED-C2A74C8EEAB0}" presName="txFour" presStyleLbl="node4" presStyleIdx="10" presStyleCnt="1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4D0D129-DDC9-4B4A-BB6F-BB0FAA53DF5F}" type="pres">
      <dgm:prSet presAssocID="{AB86C281-8B18-4EB9-ABED-C2A74C8EEAB0}" presName="parTransFour" presStyleCnt="0"/>
      <dgm:spPr/>
    </dgm:pt>
    <dgm:pt modelId="{CC548486-1002-4E37-A641-87A68E0D3F91}" type="pres">
      <dgm:prSet presAssocID="{AB86C281-8B18-4EB9-ABED-C2A74C8EEAB0}" presName="horzFour" presStyleCnt="0"/>
      <dgm:spPr/>
    </dgm:pt>
    <dgm:pt modelId="{075B0305-F96B-4C91-A5FD-CE04BBBFB02A}" type="pres">
      <dgm:prSet presAssocID="{F21DDB85-E4C6-442A-8B12-2A917D61BE75}" presName="vertFour" presStyleCnt="0">
        <dgm:presLayoutVars>
          <dgm:chPref val="3"/>
        </dgm:presLayoutVars>
      </dgm:prSet>
      <dgm:spPr/>
    </dgm:pt>
    <dgm:pt modelId="{7B2D5881-765B-4730-96F3-40DC2590C77F}" type="pres">
      <dgm:prSet presAssocID="{F21DDB85-E4C6-442A-8B12-2A917D61BE75}" presName="txFour" presStyleLbl="node4" presStyleIdx="11" presStyleCnt="1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7716793-D2C2-47B3-AF75-5368A0BEE3B0}" type="pres">
      <dgm:prSet presAssocID="{F21DDB85-E4C6-442A-8B12-2A917D61BE75}" presName="horzFour" presStyleCnt="0"/>
      <dgm:spPr/>
    </dgm:pt>
    <dgm:pt modelId="{A276150F-A5D5-4AED-BC0A-18EB81F0D3FF}" type="pres">
      <dgm:prSet presAssocID="{92CF17F1-46E7-4FA7-96AB-BF911E4CAFFD}" presName="sibSpaceFour" presStyleCnt="0"/>
      <dgm:spPr/>
    </dgm:pt>
    <dgm:pt modelId="{D29F5F8D-A5DF-4EFC-B593-C100CC043857}" type="pres">
      <dgm:prSet presAssocID="{5E007288-2E94-4C62-8EE5-A07D03B6AEB0}" presName="vertFour" presStyleCnt="0">
        <dgm:presLayoutVars>
          <dgm:chPref val="3"/>
        </dgm:presLayoutVars>
      </dgm:prSet>
      <dgm:spPr/>
    </dgm:pt>
    <dgm:pt modelId="{0AB88755-EE09-43D1-98C1-84932FE3D13D}" type="pres">
      <dgm:prSet presAssocID="{5E007288-2E94-4C62-8EE5-A07D03B6AEB0}" presName="txFour" presStyleLbl="node4" presStyleIdx="12" presStyleCnt="1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D4BC9F0-C8AD-4454-B5E6-F8831BB5430E}" type="pres">
      <dgm:prSet presAssocID="{5E007288-2E94-4C62-8EE5-A07D03B6AEB0}" presName="parTransFour" presStyleCnt="0"/>
      <dgm:spPr/>
    </dgm:pt>
    <dgm:pt modelId="{7B7DA270-A31C-4EF6-8D42-87B16CB8460C}" type="pres">
      <dgm:prSet presAssocID="{5E007288-2E94-4C62-8EE5-A07D03B6AEB0}" presName="horzFour" presStyleCnt="0"/>
      <dgm:spPr/>
    </dgm:pt>
    <dgm:pt modelId="{1FCC8E64-B6FC-444C-A24A-A1643362C074}" type="pres">
      <dgm:prSet presAssocID="{C911A977-2BB1-4E54-8AAC-D0ACFF542D63}" presName="vertFour" presStyleCnt="0">
        <dgm:presLayoutVars>
          <dgm:chPref val="3"/>
        </dgm:presLayoutVars>
      </dgm:prSet>
      <dgm:spPr/>
    </dgm:pt>
    <dgm:pt modelId="{EBFD1ED8-B61F-4975-9EA6-1181C0774A69}" type="pres">
      <dgm:prSet presAssocID="{C911A977-2BB1-4E54-8AAC-D0ACFF542D63}" presName="txFour" presStyleLbl="node4" presStyleIdx="13" presStyleCnt="1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50865BB-2D07-4AA7-938A-CC5629465D50}" type="pres">
      <dgm:prSet presAssocID="{C911A977-2BB1-4E54-8AAC-D0ACFF542D63}" presName="horzFour" presStyleCnt="0"/>
      <dgm:spPr/>
    </dgm:pt>
  </dgm:ptLst>
  <dgm:cxnLst>
    <dgm:cxn modelId="{057368B6-5E16-4151-9A26-B9B194E8A198}" type="presOf" srcId="{F21DDB85-E4C6-442A-8B12-2A917D61BE75}" destId="{7B2D5881-765B-4730-96F3-40DC2590C77F}" srcOrd="0" destOrd="0" presId="urn:microsoft.com/office/officeart/2005/8/layout/hierarchy4"/>
    <dgm:cxn modelId="{F7D9FCD2-FD84-4BF4-974E-D6D6620CAB6E}" srcId="{2372073E-7D75-4CED-B8AA-75183A1CC33B}" destId="{AB86C281-8B18-4EB9-ABED-C2A74C8EEAB0}" srcOrd="0" destOrd="0" parTransId="{30C90312-D0DF-4134-B09F-1307E65C6BA7}" sibTransId="{92CF17F1-46E7-4FA7-96AB-BF911E4CAFFD}"/>
    <dgm:cxn modelId="{0AD67881-A3BF-4536-BE4B-017EDF99E1C0}" type="presOf" srcId="{4137CB41-7134-4F4B-A37E-E7FF375FC1A5}" destId="{D51A9E46-F5DC-40AD-AFBA-2DD007DA58C0}" srcOrd="0" destOrd="0" presId="urn:microsoft.com/office/officeart/2005/8/layout/hierarchy4"/>
    <dgm:cxn modelId="{0DDBE619-0007-4243-AC64-EC241EAB64D1}" srcId="{E6C1C2EB-FFD5-4D6B-805C-97C79B68F15F}" destId="{4137CB41-7134-4F4B-A37E-E7FF375FC1A5}" srcOrd="0" destOrd="0" parTransId="{5259F873-BD8A-4E8B-AE18-23E59798AF14}" sibTransId="{992E70CE-3CAC-432F-BE0C-54B03E7A35BF}"/>
    <dgm:cxn modelId="{DDE87C41-B3B8-4EF0-9037-CFF52A394C28}" type="presOf" srcId="{F38D2BF6-4706-4146-B4BF-4B9155B1E76A}" destId="{45C94D65-309C-4989-8E77-3BC8998115D7}" srcOrd="0" destOrd="0" presId="urn:microsoft.com/office/officeart/2005/8/layout/hierarchy4"/>
    <dgm:cxn modelId="{2957F38D-43EB-415E-9B00-ACA6A9277ED8}" srcId="{4CCE0DD3-601F-4492-99FB-A18DC33773C4}" destId="{75B68056-06D1-454C-9325-76D1EC3A8B90}" srcOrd="1" destOrd="0" parTransId="{B221EDC5-CC41-421C-9CDE-CFF3B9B413EC}" sibTransId="{DD5F1FBC-D2DB-41C5-9C93-04B4C5467579}"/>
    <dgm:cxn modelId="{DE693CBB-A122-4145-B1B1-11049218A640}" type="presOf" srcId="{035E7B0A-EFDD-465E-A267-1C50B52BE3F6}" destId="{2DCBBDDD-33C3-4027-9934-7B696B24D8D9}" srcOrd="0" destOrd="0" presId="urn:microsoft.com/office/officeart/2005/8/layout/hierarchy4"/>
    <dgm:cxn modelId="{F03A1046-3C2B-42F0-883D-BF3D52FE9F47}" srcId="{035E7B0A-EFDD-465E-A267-1C50B52BE3F6}" destId="{8AED84BD-2DFE-4CC9-A901-C9B5CFF1F128}" srcOrd="1" destOrd="0" parTransId="{F25A7FA7-9DAB-4526-80A4-BA78ACB13713}" sibTransId="{9430E3A3-6F1D-4E89-86FD-FDD5B36B6BA5}"/>
    <dgm:cxn modelId="{9110831B-6AD9-415A-8416-A559442B1B05}" type="presOf" srcId="{3E4E83E6-4A20-4CE0-98CA-BDCD0280A483}" destId="{E618F1D9-8E7A-4F06-87CA-A51709053CC0}" srcOrd="0" destOrd="0" presId="urn:microsoft.com/office/officeart/2005/8/layout/hierarchy4"/>
    <dgm:cxn modelId="{0B58D5FC-9B5B-413E-9B06-70D46825AEC3}" srcId="{035E7B0A-EFDD-465E-A267-1C50B52BE3F6}" destId="{E6C1C2EB-FFD5-4D6B-805C-97C79B68F15F}" srcOrd="0" destOrd="0" parTransId="{868604A7-97D2-4A5F-BF1F-D049F8DB872D}" sibTransId="{6E938277-9BF5-422C-8DBA-6EECCABE3C40}"/>
    <dgm:cxn modelId="{9513C28B-713F-4828-92E5-F224A70A63FC}" srcId="{4137CB41-7134-4F4B-A37E-E7FF375FC1A5}" destId="{967DF84B-DE15-4D08-8659-36A966C177C4}" srcOrd="1" destOrd="0" parTransId="{3FA28EDA-0B25-4204-9B3C-D89EBA596C20}" sibTransId="{30E3E815-A357-4ED1-81D9-D3235AEB5E2D}"/>
    <dgm:cxn modelId="{79B526B9-1577-4C30-A32F-BDB65B8F0F80}" type="presOf" srcId="{1F20F90D-14C2-4564-8F65-AAFADE3FC4F5}" destId="{97E3CE88-A3F9-4EC0-AD91-FB8B7B2D1A4E}" srcOrd="0" destOrd="0" presId="urn:microsoft.com/office/officeart/2005/8/layout/hierarchy4"/>
    <dgm:cxn modelId="{FAE4BDB6-2126-4007-A348-674BA2B33076}" srcId="{3E4E83E6-4A20-4CE0-98CA-BDCD0280A483}" destId="{F38D2BF6-4706-4146-B4BF-4B9155B1E76A}" srcOrd="0" destOrd="0" parTransId="{DC5E0176-5FEC-46A8-9336-840B3B67EB36}" sibTransId="{9E202579-AFAC-435B-A4D8-D46AF324E954}"/>
    <dgm:cxn modelId="{5B4C0B12-CB73-414C-BDE4-8AEBF4B42D67}" srcId="{75B68056-06D1-454C-9325-76D1EC3A8B90}" destId="{1DF2BD86-5B1B-40A5-9ACB-EDAE107CC9F4}" srcOrd="0" destOrd="0" parTransId="{E9E642AE-EB9E-45FB-B3C1-7C1FD9C33BF3}" sibTransId="{79D8EF42-1408-4560-A074-C48897E73571}"/>
    <dgm:cxn modelId="{229322E2-9208-4AC4-85DB-C860DFF66946}" type="presOf" srcId="{75B68056-06D1-454C-9325-76D1EC3A8B90}" destId="{F2467276-E348-4CA8-933B-549AE1C3B237}" srcOrd="0" destOrd="0" presId="urn:microsoft.com/office/officeart/2005/8/layout/hierarchy4"/>
    <dgm:cxn modelId="{AB24B9DD-75A8-43EF-95BA-DBF16E230A35}" srcId="{5E007288-2E94-4C62-8EE5-A07D03B6AEB0}" destId="{C911A977-2BB1-4E54-8AAC-D0ACFF542D63}" srcOrd="0" destOrd="0" parTransId="{C39B49DF-F381-48F6-958E-4C56E0EF1539}" sibTransId="{44C9B955-D389-4FEC-B300-06E42BD0534A}"/>
    <dgm:cxn modelId="{AC1564D2-61E3-4FA1-817A-0BCDBB98880E}" srcId="{4137CB41-7134-4F4B-A37E-E7FF375FC1A5}" destId="{16396112-27E5-4F93-AC22-BF55DFDA66B1}" srcOrd="0" destOrd="0" parTransId="{FBA63F04-20E6-4E57-8438-B553E6CE47E2}" sibTransId="{2A187155-8F1D-4617-9C0D-F3757A126990}"/>
    <dgm:cxn modelId="{C9600D59-3BF8-496A-A48D-F6AED23E8EB4}" srcId="{8AED84BD-2DFE-4CC9-A901-C9B5CFF1F128}" destId="{2372073E-7D75-4CED-B8AA-75183A1CC33B}" srcOrd="0" destOrd="0" parTransId="{88F5A943-4E7F-4C6E-A546-1B9BDA93654D}" sibTransId="{D699AD51-EF39-4385-8018-44C42EEEABA7}"/>
    <dgm:cxn modelId="{306E9301-EEDF-43D5-B0FB-9CBB0FD06A38}" type="presOf" srcId="{1DF2BD86-5B1B-40A5-9ACB-EDAE107CC9F4}" destId="{3FAEBE95-1FB7-4D39-8663-3EE8198A9DF4}" srcOrd="0" destOrd="0" presId="urn:microsoft.com/office/officeart/2005/8/layout/hierarchy4"/>
    <dgm:cxn modelId="{5DA96D0F-3E43-41AF-8E2F-561BF114D6D1}" srcId="{16396112-27E5-4F93-AC22-BF55DFDA66B1}" destId="{C40F96B2-B7DE-4BD9-94DA-6E9659AC59E5}" srcOrd="0" destOrd="0" parTransId="{4188165E-C86B-40FB-AE0A-391587B07C83}" sibTransId="{3F2A6071-0BD0-4993-95E4-3B6AA5CA4157}"/>
    <dgm:cxn modelId="{11B7C79E-58E7-4B82-A7B3-60A17A64DC22}" type="presOf" srcId="{C40F96B2-B7DE-4BD9-94DA-6E9659AC59E5}" destId="{A892950C-5E00-46C1-AE19-5D6DA212F191}" srcOrd="0" destOrd="0" presId="urn:microsoft.com/office/officeart/2005/8/layout/hierarchy4"/>
    <dgm:cxn modelId="{AB6752C5-4BEC-4FA3-9EB8-B26A0A773D0C}" srcId="{E6C1C2EB-FFD5-4D6B-805C-97C79B68F15F}" destId="{4CCE0DD3-601F-4492-99FB-A18DC33773C4}" srcOrd="1" destOrd="0" parTransId="{C072CEAB-AB43-4CA9-917E-9229DF87289D}" sibTransId="{B4C9D6A1-9DDB-470C-8939-972A9167827C}"/>
    <dgm:cxn modelId="{31DC6781-F930-48DC-9B53-A64C9C356047}" type="presOf" srcId="{8AED84BD-2DFE-4CC9-A901-C9B5CFF1F128}" destId="{C9FC0A18-44E6-4EDF-B8E5-7DBD7C013FAF}" srcOrd="0" destOrd="0" presId="urn:microsoft.com/office/officeart/2005/8/layout/hierarchy4"/>
    <dgm:cxn modelId="{BD2E196C-8CFC-4FBE-BFB8-944F0FBF6FDF}" type="presOf" srcId="{967DF84B-DE15-4D08-8659-36A966C177C4}" destId="{0BD7E45A-7C81-45CA-AD83-F128AB774465}" srcOrd="0" destOrd="0" presId="urn:microsoft.com/office/officeart/2005/8/layout/hierarchy4"/>
    <dgm:cxn modelId="{DB7F1BEF-3D96-4087-A2E4-D7997FD3CFAC}" type="presOf" srcId="{C911A977-2BB1-4E54-8AAC-D0ACFF542D63}" destId="{EBFD1ED8-B61F-4975-9EA6-1181C0774A69}" srcOrd="0" destOrd="0" presId="urn:microsoft.com/office/officeart/2005/8/layout/hierarchy4"/>
    <dgm:cxn modelId="{6B7A0C80-38E6-46CF-A68D-7FD1A9864DFE}" type="presOf" srcId="{2372073E-7D75-4CED-B8AA-75183A1CC33B}" destId="{AE1F5D38-30CC-4D52-B9C4-2A9CC1129463}" srcOrd="0" destOrd="0" presId="urn:microsoft.com/office/officeart/2005/8/layout/hierarchy4"/>
    <dgm:cxn modelId="{C234A82F-9978-47B9-8959-F399AF53561A}" srcId="{1F20F90D-14C2-4564-8F65-AAFADE3FC4F5}" destId="{035E7B0A-EFDD-465E-A267-1C50B52BE3F6}" srcOrd="0" destOrd="0" parTransId="{2A74B027-A0A1-4093-8DBE-7BC722E96B76}" sibTransId="{502D4062-3255-4542-A243-2BE878CB272F}"/>
    <dgm:cxn modelId="{F05CCAB3-25F8-456D-A687-DD4C66022325}" type="presOf" srcId="{69C786B8-0206-4B80-ACBB-F71AE712C4F7}" destId="{6B9F78AE-BADB-4224-BE4B-B9DE93DC9A2B}" srcOrd="0" destOrd="0" presId="urn:microsoft.com/office/officeart/2005/8/layout/hierarchy4"/>
    <dgm:cxn modelId="{F615939C-64F9-4CFD-8AD0-A7EBECB4FC26}" type="presOf" srcId="{AB86C281-8B18-4EB9-ABED-C2A74C8EEAB0}" destId="{206A9447-9938-494C-876A-055CEED2B4D9}" srcOrd="0" destOrd="0" presId="urn:microsoft.com/office/officeart/2005/8/layout/hierarchy4"/>
    <dgm:cxn modelId="{9B6CF246-D25E-4E80-B0AD-E923FCED263B}" type="presOf" srcId="{836D3CE5-BEA3-454D-92FE-B229F596E363}" destId="{B98F1F9D-1B48-40CE-B96C-4CCD16A26253}" srcOrd="0" destOrd="0" presId="urn:microsoft.com/office/officeart/2005/8/layout/hierarchy4"/>
    <dgm:cxn modelId="{FAB5A045-14CB-4D03-9F69-28DBBF82B9E6}" srcId="{AB86C281-8B18-4EB9-ABED-C2A74C8EEAB0}" destId="{F21DDB85-E4C6-442A-8B12-2A917D61BE75}" srcOrd="0" destOrd="0" parTransId="{97F0C19D-8F3A-43D0-B612-B50148A43641}" sibTransId="{FDAC8726-5B3C-411E-940D-D4831151DBF7}"/>
    <dgm:cxn modelId="{BBA944B7-F69F-4750-B8A7-F84AC8A4FAB3}" type="presOf" srcId="{5E007288-2E94-4C62-8EE5-A07D03B6AEB0}" destId="{0AB88755-EE09-43D1-98C1-84932FE3D13D}" srcOrd="0" destOrd="0" presId="urn:microsoft.com/office/officeart/2005/8/layout/hierarchy4"/>
    <dgm:cxn modelId="{9FE2DC6B-C832-4EC2-B618-8840486C9B3C}" type="presOf" srcId="{16396112-27E5-4F93-AC22-BF55DFDA66B1}" destId="{ECD7D3D1-2324-4BB9-B9C8-0A4F26B0EE54}" srcOrd="0" destOrd="0" presId="urn:microsoft.com/office/officeart/2005/8/layout/hierarchy4"/>
    <dgm:cxn modelId="{973BBA6B-771D-4A33-9231-FBA16292FEF4}" srcId="{4CCE0DD3-601F-4492-99FB-A18DC33773C4}" destId="{3E4E83E6-4A20-4CE0-98CA-BDCD0280A483}" srcOrd="0" destOrd="0" parTransId="{4265277A-B7EE-48B6-AF1C-A488357CF098}" sibTransId="{F13AAEB3-6AB6-474C-8B90-929BF1771B94}"/>
    <dgm:cxn modelId="{751FADD6-514D-4746-B2B2-132E481DC6D0}" type="presOf" srcId="{8BB8E6D7-44F0-4F38-8D67-C47558CE3588}" destId="{6034AA0E-2F6F-404C-A876-79D69C86E17A}" srcOrd="0" destOrd="0" presId="urn:microsoft.com/office/officeart/2005/8/layout/hierarchy4"/>
    <dgm:cxn modelId="{11898ADB-965B-4629-BC8D-DD27C90EF17F}" type="presOf" srcId="{4CCE0DD3-601F-4492-99FB-A18DC33773C4}" destId="{A9DA7960-E094-474A-8948-2DA38BE0F348}" srcOrd="0" destOrd="0" presId="urn:microsoft.com/office/officeart/2005/8/layout/hierarchy4"/>
    <dgm:cxn modelId="{134DED60-CAB0-4564-8D7E-21667AC83916}" srcId="{836D3CE5-BEA3-454D-92FE-B229F596E363}" destId="{69C786B8-0206-4B80-ACBB-F71AE712C4F7}" srcOrd="0" destOrd="0" parTransId="{BCAC77CB-85C2-49A5-9AB4-B153C5E378DD}" sibTransId="{678F779C-AD9B-4EA3-9992-97FA765B608C}"/>
    <dgm:cxn modelId="{0E252489-D434-4FAA-A6CB-E179E1482DED}" srcId="{967DF84B-DE15-4D08-8659-36A966C177C4}" destId="{8BB8E6D7-44F0-4F38-8D67-C47558CE3588}" srcOrd="0" destOrd="0" parTransId="{497C2B0F-0600-49D7-9E7C-799B377D0446}" sibTransId="{874C4CA3-937B-47E0-BFED-A3EFD7EAA4D3}"/>
    <dgm:cxn modelId="{6FFCE462-823B-4C41-9DC4-AD7E61D0A164}" type="presOf" srcId="{E6C1C2EB-FFD5-4D6B-805C-97C79B68F15F}" destId="{E8878DDD-5B0F-49D2-A497-5EFD8BE3E49F}" srcOrd="0" destOrd="0" presId="urn:microsoft.com/office/officeart/2005/8/layout/hierarchy4"/>
    <dgm:cxn modelId="{60B9D44F-DB3E-4DB0-89BB-D736E55FF809}" srcId="{4137CB41-7134-4F4B-A37E-E7FF375FC1A5}" destId="{836D3CE5-BEA3-454D-92FE-B229F596E363}" srcOrd="2" destOrd="0" parTransId="{3236AB40-3F12-42AC-B737-1469DB037689}" sibTransId="{1B288D70-6C7C-42B6-B863-7BE389FABDC4}"/>
    <dgm:cxn modelId="{8A16D55B-7D3F-4F89-83CD-C6ED2C9F77AF}" srcId="{2372073E-7D75-4CED-B8AA-75183A1CC33B}" destId="{5E007288-2E94-4C62-8EE5-A07D03B6AEB0}" srcOrd="1" destOrd="0" parTransId="{FFCF9BD9-06C0-4DB0-8AA2-29FD75978D42}" sibTransId="{72C324E1-8FE8-4CD0-91E2-833146AFFD22}"/>
    <dgm:cxn modelId="{75B74C36-5F51-4724-B578-031F0D021E47}" type="presParOf" srcId="{97E3CE88-A3F9-4EC0-AD91-FB8B7B2D1A4E}" destId="{809A87CD-21B5-4E4D-AA51-D012659F24CF}" srcOrd="0" destOrd="0" presId="urn:microsoft.com/office/officeart/2005/8/layout/hierarchy4"/>
    <dgm:cxn modelId="{D4928FE7-5270-4DBA-B9CE-B3EF248D9D1E}" type="presParOf" srcId="{809A87CD-21B5-4E4D-AA51-D012659F24CF}" destId="{2DCBBDDD-33C3-4027-9934-7B696B24D8D9}" srcOrd="0" destOrd="0" presId="urn:microsoft.com/office/officeart/2005/8/layout/hierarchy4"/>
    <dgm:cxn modelId="{483D6166-05BA-4521-BA1C-1AFF22A2C548}" type="presParOf" srcId="{809A87CD-21B5-4E4D-AA51-D012659F24CF}" destId="{10DD7D9A-48D8-4815-8438-A69804C299D9}" srcOrd="1" destOrd="0" presId="urn:microsoft.com/office/officeart/2005/8/layout/hierarchy4"/>
    <dgm:cxn modelId="{AAD5F593-390D-4CCF-A5D2-301A4ACBDA18}" type="presParOf" srcId="{809A87CD-21B5-4E4D-AA51-D012659F24CF}" destId="{0BC39273-13A6-4A38-B719-66AA702C708D}" srcOrd="2" destOrd="0" presId="urn:microsoft.com/office/officeart/2005/8/layout/hierarchy4"/>
    <dgm:cxn modelId="{D653150F-85C9-471A-94C3-7C1041FD3AD6}" type="presParOf" srcId="{0BC39273-13A6-4A38-B719-66AA702C708D}" destId="{1B34F3BD-09F5-45FB-A0E5-3DBD1B82FD64}" srcOrd="0" destOrd="0" presId="urn:microsoft.com/office/officeart/2005/8/layout/hierarchy4"/>
    <dgm:cxn modelId="{5943AA1C-B941-4F9B-9008-384766EF7055}" type="presParOf" srcId="{1B34F3BD-09F5-45FB-A0E5-3DBD1B82FD64}" destId="{E8878DDD-5B0F-49D2-A497-5EFD8BE3E49F}" srcOrd="0" destOrd="0" presId="urn:microsoft.com/office/officeart/2005/8/layout/hierarchy4"/>
    <dgm:cxn modelId="{E480B7EE-C930-4465-B968-6F059A3EBAC5}" type="presParOf" srcId="{1B34F3BD-09F5-45FB-A0E5-3DBD1B82FD64}" destId="{3CD974C6-C309-4B8F-A0B5-2A5AD932F141}" srcOrd="1" destOrd="0" presId="urn:microsoft.com/office/officeart/2005/8/layout/hierarchy4"/>
    <dgm:cxn modelId="{E4176B92-498D-472E-BC50-488C04A05787}" type="presParOf" srcId="{1B34F3BD-09F5-45FB-A0E5-3DBD1B82FD64}" destId="{6A42D882-ACB2-4C2A-80D6-04F2076E8B85}" srcOrd="2" destOrd="0" presId="urn:microsoft.com/office/officeart/2005/8/layout/hierarchy4"/>
    <dgm:cxn modelId="{20D7E6DC-CFE5-40E0-B34E-AA08651116F3}" type="presParOf" srcId="{6A42D882-ACB2-4C2A-80D6-04F2076E8B85}" destId="{DC900ADF-ADC9-4ED1-A698-860D792F528D}" srcOrd="0" destOrd="0" presId="urn:microsoft.com/office/officeart/2005/8/layout/hierarchy4"/>
    <dgm:cxn modelId="{F2BBB10D-753A-4A04-BDC6-6788955C5226}" type="presParOf" srcId="{DC900ADF-ADC9-4ED1-A698-860D792F528D}" destId="{D51A9E46-F5DC-40AD-AFBA-2DD007DA58C0}" srcOrd="0" destOrd="0" presId="urn:microsoft.com/office/officeart/2005/8/layout/hierarchy4"/>
    <dgm:cxn modelId="{3F9E4E21-0934-4595-9494-96BB7E770DEC}" type="presParOf" srcId="{DC900ADF-ADC9-4ED1-A698-860D792F528D}" destId="{E6DFB690-4AB5-499B-A7A9-6353DF4E044A}" srcOrd="1" destOrd="0" presId="urn:microsoft.com/office/officeart/2005/8/layout/hierarchy4"/>
    <dgm:cxn modelId="{116208C1-2B3B-4848-85FA-261F42340DEB}" type="presParOf" srcId="{DC900ADF-ADC9-4ED1-A698-860D792F528D}" destId="{E1BADE4F-CC27-4167-B98D-D975F536F5A6}" srcOrd="2" destOrd="0" presId="urn:microsoft.com/office/officeart/2005/8/layout/hierarchy4"/>
    <dgm:cxn modelId="{39103998-075C-4401-A159-84DC904DEF59}" type="presParOf" srcId="{E1BADE4F-CC27-4167-B98D-D975F536F5A6}" destId="{987571C6-838E-45D9-834F-FA6932304457}" srcOrd="0" destOrd="0" presId="urn:microsoft.com/office/officeart/2005/8/layout/hierarchy4"/>
    <dgm:cxn modelId="{B9306EC5-1713-4C56-A890-1B510E8EA659}" type="presParOf" srcId="{987571C6-838E-45D9-834F-FA6932304457}" destId="{ECD7D3D1-2324-4BB9-B9C8-0A4F26B0EE54}" srcOrd="0" destOrd="0" presId="urn:microsoft.com/office/officeart/2005/8/layout/hierarchy4"/>
    <dgm:cxn modelId="{AC76B216-DE65-497C-A442-74DD9770BBED}" type="presParOf" srcId="{987571C6-838E-45D9-834F-FA6932304457}" destId="{1115FE4F-4E6A-45B0-BEBF-A8C1F409F481}" srcOrd="1" destOrd="0" presId="urn:microsoft.com/office/officeart/2005/8/layout/hierarchy4"/>
    <dgm:cxn modelId="{0B2BC89D-36F5-4A12-9231-5B419B1F6283}" type="presParOf" srcId="{987571C6-838E-45D9-834F-FA6932304457}" destId="{0528D37A-C883-445B-90F2-51A33958A01C}" srcOrd="2" destOrd="0" presId="urn:microsoft.com/office/officeart/2005/8/layout/hierarchy4"/>
    <dgm:cxn modelId="{5FBDB015-CEC8-417D-9A7E-DDBBD4EA0289}" type="presParOf" srcId="{0528D37A-C883-445B-90F2-51A33958A01C}" destId="{4472B034-3558-41B9-A7A1-7DBFC9A87A3C}" srcOrd="0" destOrd="0" presId="urn:microsoft.com/office/officeart/2005/8/layout/hierarchy4"/>
    <dgm:cxn modelId="{BAF138A6-580D-453D-9E72-3BC190A98EC1}" type="presParOf" srcId="{4472B034-3558-41B9-A7A1-7DBFC9A87A3C}" destId="{A892950C-5E00-46C1-AE19-5D6DA212F191}" srcOrd="0" destOrd="0" presId="urn:microsoft.com/office/officeart/2005/8/layout/hierarchy4"/>
    <dgm:cxn modelId="{CBCAFD4E-505A-4DA9-9528-0023632675F9}" type="presParOf" srcId="{4472B034-3558-41B9-A7A1-7DBFC9A87A3C}" destId="{CF31FE5D-535E-4C1E-85F0-B8D6E50932A0}" srcOrd="1" destOrd="0" presId="urn:microsoft.com/office/officeart/2005/8/layout/hierarchy4"/>
    <dgm:cxn modelId="{FBDAE52D-CC8F-40AF-8CCD-221A9656EE6D}" type="presParOf" srcId="{E1BADE4F-CC27-4167-B98D-D975F536F5A6}" destId="{AA5BEC2F-CFB5-4B6F-97FD-F515EF944EC9}" srcOrd="1" destOrd="0" presId="urn:microsoft.com/office/officeart/2005/8/layout/hierarchy4"/>
    <dgm:cxn modelId="{114C16D3-FACF-41F4-8075-1A596191D787}" type="presParOf" srcId="{E1BADE4F-CC27-4167-B98D-D975F536F5A6}" destId="{89A4B063-51D4-4170-81BC-854D6825BB1F}" srcOrd="2" destOrd="0" presId="urn:microsoft.com/office/officeart/2005/8/layout/hierarchy4"/>
    <dgm:cxn modelId="{ED32D99B-4CB9-4060-BB98-5B2D47AFF039}" type="presParOf" srcId="{89A4B063-51D4-4170-81BC-854D6825BB1F}" destId="{0BD7E45A-7C81-45CA-AD83-F128AB774465}" srcOrd="0" destOrd="0" presId="urn:microsoft.com/office/officeart/2005/8/layout/hierarchy4"/>
    <dgm:cxn modelId="{A2B2EB1D-FDDB-4451-937A-211CA7EE8308}" type="presParOf" srcId="{89A4B063-51D4-4170-81BC-854D6825BB1F}" destId="{C10B08ED-7F47-4A54-ABA8-CB167A79FC68}" srcOrd="1" destOrd="0" presId="urn:microsoft.com/office/officeart/2005/8/layout/hierarchy4"/>
    <dgm:cxn modelId="{1C6F7627-4B61-4FAE-B032-1AB2D6E6C7A3}" type="presParOf" srcId="{89A4B063-51D4-4170-81BC-854D6825BB1F}" destId="{67B56C17-0C46-4BE5-90AE-AA7D9B92277E}" srcOrd="2" destOrd="0" presId="urn:microsoft.com/office/officeart/2005/8/layout/hierarchy4"/>
    <dgm:cxn modelId="{A0B92606-FF7D-4785-AE92-B4BAA7C9240D}" type="presParOf" srcId="{67B56C17-0C46-4BE5-90AE-AA7D9B92277E}" destId="{D56FE7E3-4B39-4F2F-AA97-9C99AC11C743}" srcOrd="0" destOrd="0" presId="urn:microsoft.com/office/officeart/2005/8/layout/hierarchy4"/>
    <dgm:cxn modelId="{35E060F3-C3C7-447F-A49E-BEB7F7F3016D}" type="presParOf" srcId="{D56FE7E3-4B39-4F2F-AA97-9C99AC11C743}" destId="{6034AA0E-2F6F-404C-A876-79D69C86E17A}" srcOrd="0" destOrd="0" presId="urn:microsoft.com/office/officeart/2005/8/layout/hierarchy4"/>
    <dgm:cxn modelId="{1FF04E34-3559-49FD-9EEF-D05560529F52}" type="presParOf" srcId="{D56FE7E3-4B39-4F2F-AA97-9C99AC11C743}" destId="{B8A5438B-7C4D-43E6-AA1D-E23653EF17C0}" srcOrd="1" destOrd="0" presId="urn:microsoft.com/office/officeart/2005/8/layout/hierarchy4"/>
    <dgm:cxn modelId="{D9426A43-10C2-43CA-9FA3-4F3CBD097C2D}" type="presParOf" srcId="{E1BADE4F-CC27-4167-B98D-D975F536F5A6}" destId="{6A92A05A-88E5-4A84-883D-3ACF237B5705}" srcOrd="3" destOrd="0" presId="urn:microsoft.com/office/officeart/2005/8/layout/hierarchy4"/>
    <dgm:cxn modelId="{8F8C5565-15D3-42FC-B55B-E85424609560}" type="presParOf" srcId="{E1BADE4F-CC27-4167-B98D-D975F536F5A6}" destId="{59560761-4818-4E0C-B4CA-12E536AD8493}" srcOrd="4" destOrd="0" presId="urn:microsoft.com/office/officeart/2005/8/layout/hierarchy4"/>
    <dgm:cxn modelId="{CBE5D120-0367-472E-B8B4-A1BCC6C2E940}" type="presParOf" srcId="{59560761-4818-4E0C-B4CA-12E536AD8493}" destId="{B98F1F9D-1B48-40CE-B96C-4CCD16A26253}" srcOrd="0" destOrd="0" presId="urn:microsoft.com/office/officeart/2005/8/layout/hierarchy4"/>
    <dgm:cxn modelId="{9689DFE2-C9DC-4225-928F-7D407C7590D2}" type="presParOf" srcId="{59560761-4818-4E0C-B4CA-12E536AD8493}" destId="{ED41AE10-8D39-497E-91CA-BD8A6F9D1F25}" srcOrd="1" destOrd="0" presId="urn:microsoft.com/office/officeart/2005/8/layout/hierarchy4"/>
    <dgm:cxn modelId="{494C6D62-83DD-4EA4-8E4B-42D4925E9E2F}" type="presParOf" srcId="{59560761-4818-4E0C-B4CA-12E536AD8493}" destId="{F07185BC-B895-4A5C-B29F-30EA6120090C}" srcOrd="2" destOrd="0" presId="urn:microsoft.com/office/officeart/2005/8/layout/hierarchy4"/>
    <dgm:cxn modelId="{EE6193A2-E8F2-48CE-97F3-2F8BC368CEE1}" type="presParOf" srcId="{F07185BC-B895-4A5C-B29F-30EA6120090C}" destId="{08F510B4-BE44-49C1-B6AE-27E61283EEBE}" srcOrd="0" destOrd="0" presId="urn:microsoft.com/office/officeart/2005/8/layout/hierarchy4"/>
    <dgm:cxn modelId="{92569733-770B-4A99-8F80-5D0B94E5FAEE}" type="presParOf" srcId="{08F510B4-BE44-49C1-B6AE-27E61283EEBE}" destId="{6B9F78AE-BADB-4224-BE4B-B9DE93DC9A2B}" srcOrd="0" destOrd="0" presId="urn:microsoft.com/office/officeart/2005/8/layout/hierarchy4"/>
    <dgm:cxn modelId="{F3608C40-61E3-4B1E-A6B7-41E3A3552442}" type="presParOf" srcId="{08F510B4-BE44-49C1-B6AE-27E61283EEBE}" destId="{71DAD2DD-D096-4B14-8EC5-29DE46330D68}" srcOrd="1" destOrd="0" presId="urn:microsoft.com/office/officeart/2005/8/layout/hierarchy4"/>
    <dgm:cxn modelId="{0C52FA66-8336-4544-8525-9ABA05E4B74C}" type="presParOf" srcId="{6A42D882-ACB2-4C2A-80D6-04F2076E8B85}" destId="{574EAFFE-3639-417D-B0FA-2957E4B55FD5}" srcOrd="1" destOrd="0" presId="urn:microsoft.com/office/officeart/2005/8/layout/hierarchy4"/>
    <dgm:cxn modelId="{FDFD9EA5-3E04-44A0-9CCE-F50C51ABDCB9}" type="presParOf" srcId="{6A42D882-ACB2-4C2A-80D6-04F2076E8B85}" destId="{BF6555E5-5728-4DF0-96E3-86CE81085839}" srcOrd="2" destOrd="0" presId="urn:microsoft.com/office/officeart/2005/8/layout/hierarchy4"/>
    <dgm:cxn modelId="{201A8406-7F35-4B45-B7B1-28FDFD23AABD}" type="presParOf" srcId="{BF6555E5-5728-4DF0-96E3-86CE81085839}" destId="{A9DA7960-E094-474A-8948-2DA38BE0F348}" srcOrd="0" destOrd="0" presId="urn:microsoft.com/office/officeart/2005/8/layout/hierarchy4"/>
    <dgm:cxn modelId="{FA5D87B9-8FE0-4CB8-A5AD-086A512C6D2A}" type="presParOf" srcId="{BF6555E5-5728-4DF0-96E3-86CE81085839}" destId="{2EDA63ED-B95E-493C-B5AB-4A71BA871189}" srcOrd="1" destOrd="0" presId="urn:microsoft.com/office/officeart/2005/8/layout/hierarchy4"/>
    <dgm:cxn modelId="{837A838D-B820-4D23-8A93-75998A78F145}" type="presParOf" srcId="{BF6555E5-5728-4DF0-96E3-86CE81085839}" destId="{4BA3F323-38DF-4971-B4EF-F97C06772CE4}" srcOrd="2" destOrd="0" presId="urn:microsoft.com/office/officeart/2005/8/layout/hierarchy4"/>
    <dgm:cxn modelId="{379CD31C-83DC-4805-B70C-AF278D4B964A}" type="presParOf" srcId="{4BA3F323-38DF-4971-B4EF-F97C06772CE4}" destId="{A0C04B09-4D20-4DD3-BD05-16E14ED84408}" srcOrd="0" destOrd="0" presId="urn:microsoft.com/office/officeart/2005/8/layout/hierarchy4"/>
    <dgm:cxn modelId="{66C0BF97-303F-4C78-A975-B31AD42F9B51}" type="presParOf" srcId="{A0C04B09-4D20-4DD3-BD05-16E14ED84408}" destId="{E618F1D9-8E7A-4F06-87CA-A51709053CC0}" srcOrd="0" destOrd="0" presId="urn:microsoft.com/office/officeart/2005/8/layout/hierarchy4"/>
    <dgm:cxn modelId="{7E000202-EDCF-4112-ACA1-B94127F75ABC}" type="presParOf" srcId="{A0C04B09-4D20-4DD3-BD05-16E14ED84408}" destId="{ED83CE45-44E7-47B5-84A6-5DBE30B95B8C}" srcOrd="1" destOrd="0" presId="urn:microsoft.com/office/officeart/2005/8/layout/hierarchy4"/>
    <dgm:cxn modelId="{C43090A2-D82E-4342-BFF0-9FCB46FFB83D}" type="presParOf" srcId="{A0C04B09-4D20-4DD3-BD05-16E14ED84408}" destId="{DC445117-B807-475A-AADD-ADF5100C57AF}" srcOrd="2" destOrd="0" presId="urn:microsoft.com/office/officeart/2005/8/layout/hierarchy4"/>
    <dgm:cxn modelId="{7A671FC2-E37F-41FB-878F-020068BF82FB}" type="presParOf" srcId="{DC445117-B807-475A-AADD-ADF5100C57AF}" destId="{70401C19-A6D3-4646-B5B9-D392FFF72927}" srcOrd="0" destOrd="0" presId="urn:microsoft.com/office/officeart/2005/8/layout/hierarchy4"/>
    <dgm:cxn modelId="{D7CA3211-2AF2-43EC-8C5A-EE7E739E0A00}" type="presParOf" srcId="{70401C19-A6D3-4646-B5B9-D392FFF72927}" destId="{45C94D65-309C-4989-8E77-3BC8998115D7}" srcOrd="0" destOrd="0" presId="urn:microsoft.com/office/officeart/2005/8/layout/hierarchy4"/>
    <dgm:cxn modelId="{010AACD8-00C3-4A02-8504-4706998D034D}" type="presParOf" srcId="{70401C19-A6D3-4646-B5B9-D392FFF72927}" destId="{41200B3A-6CDB-4DCB-93F6-EBBD9E923358}" srcOrd="1" destOrd="0" presId="urn:microsoft.com/office/officeart/2005/8/layout/hierarchy4"/>
    <dgm:cxn modelId="{5FDD4F74-A958-4002-BA41-BECEE88588F0}" type="presParOf" srcId="{4BA3F323-38DF-4971-B4EF-F97C06772CE4}" destId="{ADF9F3AB-76FB-4A37-81EF-57A62C37813B}" srcOrd="1" destOrd="0" presId="urn:microsoft.com/office/officeart/2005/8/layout/hierarchy4"/>
    <dgm:cxn modelId="{276CC875-BB4A-4691-AE86-D4B32D944A22}" type="presParOf" srcId="{4BA3F323-38DF-4971-B4EF-F97C06772CE4}" destId="{1C6EC819-5D1A-49DA-B87A-F870B83FBFB4}" srcOrd="2" destOrd="0" presId="urn:microsoft.com/office/officeart/2005/8/layout/hierarchy4"/>
    <dgm:cxn modelId="{7D5494B3-AFED-41F1-AAE7-83B95103DFDF}" type="presParOf" srcId="{1C6EC819-5D1A-49DA-B87A-F870B83FBFB4}" destId="{F2467276-E348-4CA8-933B-549AE1C3B237}" srcOrd="0" destOrd="0" presId="urn:microsoft.com/office/officeart/2005/8/layout/hierarchy4"/>
    <dgm:cxn modelId="{A29CA216-ABC7-4E8F-908C-8BEB73A1F30E}" type="presParOf" srcId="{1C6EC819-5D1A-49DA-B87A-F870B83FBFB4}" destId="{BEEDDC4E-BE83-48EB-BE9E-67D5E9C62FA8}" srcOrd="1" destOrd="0" presId="urn:microsoft.com/office/officeart/2005/8/layout/hierarchy4"/>
    <dgm:cxn modelId="{7DAEB15B-3A91-4414-ACF0-0C5EF4330332}" type="presParOf" srcId="{1C6EC819-5D1A-49DA-B87A-F870B83FBFB4}" destId="{762A99D1-D77A-4E7F-81E0-B829CAB88EBA}" srcOrd="2" destOrd="0" presId="urn:microsoft.com/office/officeart/2005/8/layout/hierarchy4"/>
    <dgm:cxn modelId="{E402C992-A122-4A1B-873C-6EB9C657B5F1}" type="presParOf" srcId="{762A99D1-D77A-4E7F-81E0-B829CAB88EBA}" destId="{A2C0D70A-FD45-4DC4-8104-E3CB510F8558}" srcOrd="0" destOrd="0" presId="urn:microsoft.com/office/officeart/2005/8/layout/hierarchy4"/>
    <dgm:cxn modelId="{5F07E011-D5EE-43AB-986C-012968FB40AF}" type="presParOf" srcId="{A2C0D70A-FD45-4DC4-8104-E3CB510F8558}" destId="{3FAEBE95-1FB7-4D39-8663-3EE8198A9DF4}" srcOrd="0" destOrd="0" presId="urn:microsoft.com/office/officeart/2005/8/layout/hierarchy4"/>
    <dgm:cxn modelId="{B62C40DB-70C7-40F3-8F23-70E44B049207}" type="presParOf" srcId="{A2C0D70A-FD45-4DC4-8104-E3CB510F8558}" destId="{A5739B21-8E45-41BB-8FB2-09BC801C83F7}" srcOrd="1" destOrd="0" presId="urn:microsoft.com/office/officeart/2005/8/layout/hierarchy4"/>
    <dgm:cxn modelId="{BD2E633A-7515-4033-AADD-68E7C2F59FBE}" type="presParOf" srcId="{0BC39273-13A6-4A38-B719-66AA702C708D}" destId="{41A44E80-2B87-485D-8933-45565E875485}" srcOrd="1" destOrd="0" presId="urn:microsoft.com/office/officeart/2005/8/layout/hierarchy4"/>
    <dgm:cxn modelId="{5F450D32-42B3-4F50-A8E1-CD3D5F2CF738}" type="presParOf" srcId="{0BC39273-13A6-4A38-B719-66AA702C708D}" destId="{9B472EBF-297A-4BB8-A1AD-DDB1D428851D}" srcOrd="2" destOrd="0" presId="urn:microsoft.com/office/officeart/2005/8/layout/hierarchy4"/>
    <dgm:cxn modelId="{654FB371-1094-4942-B0B7-EE1C2FE5F111}" type="presParOf" srcId="{9B472EBF-297A-4BB8-A1AD-DDB1D428851D}" destId="{C9FC0A18-44E6-4EDF-B8E5-7DBD7C013FAF}" srcOrd="0" destOrd="0" presId="urn:microsoft.com/office/officeart/2005/8/layout/hierarchy4"/>
    <dgm:cxn modelId="{17AC3D72-B7B8-44A9-8880-A76B15A1D6A3}" type="presParOf" srcId="{9B472EBF-297A-4BB8-A1AD-DDB1D428851D}" destId="{8A3E2453-68DC-469F-A80F-F96EC460204B}" srcOrd="1" destOrd="0" presId="urn:microsoft.com/office/officeart/2005/8/layout/hierarchy4"/>
    <dgm:cxn modelId="{3C347EEB-77D7-42A8-A982-09705449CBF3}" type="presParOf" srcId="{9B472EBF-297A-4BB8-A1AD-DDB1D428851D}" destId="{986B16DC-8101-4434-97C0-0681D3A5BFC9}" srcOrd="2" destOrd="0" presId="urn:microsoft.com/office/officeart/2005/8/layout/hierarchy4"/>
    <dgm:cxn modelId="{314B8C06-9F3D-4C50-B913-1BD0CF1CDA97}" type="presParOf" srcId="{986B16DC-8101-4434-97C0-0681D3A5BFC9}" destId="{5CA62832-B34E-4F70-950C-3C6CC5072CA2}" srcOrd="0" destOrd="0" presId="urn:microsoft.com/office/officeart/2005/8/layout/hierarchy4"/>
    <dgm:cxn modelId="{B38DE055-C16D-47C4-A248-31C3E8FF99F3}" type="presParOf" srcId="{5CA62832-B34E-4F70-950C-3C6CC5072CA2}" destId="{AE1F5D38-30CC-4D52-B9C4-2A9CC1129463}" srcOrd="0" destOrd="0" presId="urn:microsoft.com/office/officeart/2005/8/layout/hierarchy4"/>
    <dgm:cxn modelId="{A9BD17BC-0DB4-4AC8-B9E4-37471ED2370E}" type="presParOf" srcId="{5CA62832-B34E-4F70-950C-3C6CC5072CA2}" destId="{5345655E-9ABB-4290-B741-4EE4331EEF2C}" srcOrd="1" destOrd="0" presId="urn:microsoft.com/office/officeart/2005/8/layout/hierarchy4"/>
    <dgm:cxn modelId="{F543F04D-68DE-46CD-93C5-C2E940A3C307}" type="presParOf" srcId="{5CA62832-B34E-4F70-950C-3C6CC5072CA2}" destId="{681A558B-7E2B-47BA-8E3E-8049998147E8}" srcOrd="2" destOrd="0" presId="urn:microsoft.com/office/officeart/2005/8/layout/hierarchy4"/>
    <dgm:cxn modelId="{EEC610FA-51E9-4FC1-A4BB-1541A9EFB71A}" type="presParOf" srcId="{681A558B-7E2B-47BA-8E3E-8049998147E8}" destId="{864A6EEA-3F30-4A6E-92CA-0943B6FE03A1}" srcOrd="0" destOrd="0" presId="urn:microsoft.com/office/officeart/2005/8/layout/hierarchy4"/>
    <dgm:cxn modelId="{3BB7A85E-4261-4776-9BF2-D93FD7C6B839}" type="presParOf" srcId="{864A6EEA-3F30-4A6E-92CA-0943B6FE03A1}" destId="{206A9447-9938-494C-876A-055CEED2B4D9}" srcOrd="0" destOrd="0" presId="urn:microsoft.com/office/officeart/2005/8/layout/hierarchy4"/>
    <dgm:cxn modelId="{0689DA23-FC6D-453D-BA28-E73A93C89268}" type="presParOf" srcId="{864A6EEA-3F30-4A6E-92CA-0943B6FE03A1}" destId="{54D0D129-DDC9-4B4A-BB6F-BB0FAA53DF5F}" srcOrd="1" destOrd="0" presId="urn:microsoft.com/office/officeart/2005/8/layout/hierarchy4"/>
    <dgm:cxn modelId="{06652F3F-80ED-41CC-8D85-E8B6A690DC0B}" type="presParOf" srcId="{864A6EEA-3F30-4A6E-92CA-0943B6FE03A1}" destId="{CC548486-1002-4E37-A641-87A68E0D3F91}" srcOrd="2" destOrd="0" presId="urn:microsoft.com/office/officeart/2005/8/layout/hierarchy4"/>
    <dgm:cxn modelId="{108D96BD-332C-40A9-AADE-B0FF32116D9A}" type="presParOf" srcId="{CC548486-1002-4E37-A641-87A68E0D3F91}" destId="{075B0305-F96B-4C91-A5FD-CE04BBBFB02A}" srcOrd="0" destOrd="0" presId="urn:microsoft.com/office/officeart/2005/8/layout/hierarchy4"/>
    <dgm:cxn modelId="{A492980B-26CF-40EC-8A3B-EB538084B2F5}" type="presParOf" srcId="{075B0305-F96B-4C91-A5FD-CE04BBBFB02A}" destId="{7B2D5881-765B-4730-96F3-40DC2590C77F}" srcOrd="0" destOrd="0" presId="urn:microsoft.com/office/officeart/2005/8/layout/hierarchy4"/>
    <dgm:cxn modelId="{D1CB84BB-1A99-4958-B0BE-5CE4A6B11194}" type="presParOf" srcId="{075B0305-F96B-4C91-A5FD-CE04BBBFB02A}" destId="{67716793-D2C2-47B3-AF75-5368A0BEE3B0}" srcOrd="1" destOrd="0" presId="urn:microsoft.com/office/officeart/2005/8/layout/hierarchy4"/>
    <dgm:cxn modelId="{855A2F6C-F605-4DAE-BD2C-99C4C819508E}" type="presParOf" srcId="{681A558B-7E2B-47BA-8E3E-8049998147E8}" destId="{A276150F-A5D5-4AED-BC0A-18EB81F0D3FF}" srcOrd="1" destOrd="0" presId="urn:microsoft.com/office/officeart/2005/8/layout/hierarchy4"/>
    <dgm:cxn modelId="{1A3269DE-02CF-438E-A3A9-8F1E94BE17C0}" type="presParOf" srcId="{681A558B-7E2B-47BA-8E3E-8049998147E8}" destId="{D29F5F8D-A5DF-4EFC-B593-C100CC043857}" srcOrd="2" destOrd="0" presId="urn:microsoft.com/office/officeart/2005/8/layout/hierarchy4"/>
    <dgm:cxn modelId="{EB397ECD-DBE9-4D15-9391-981A1F525ADC}" type="presParOf" srcId="{D29F5F8D-A5DF-4EFC-B593-C100CC043857}" destId="{0AB88755-EE09-43D1-98C1-84932FE3D13D}" srcOrd="0" destOrd="0" presId="urn:microsoft.com/office/officeart/2005/8/layout/hierarchy4"/>
    <dgm:cxn modelId="{8EB8720E-B48F-4331-95C4-F04BDC1D0155}" type="presParOf" srcId="{D29F5F8D-A5DF-4EFC-B593-C100CC043857}" destId="{2D4BC9F0-C8AD-4454-B5E6-F8831BB5430E}" srcOrd="1" destOrd="0" presId="urn:microsoft.com/office/officeart/2005/8/layout/hierarchy4"/>
    <dgm:cxn modelId="{A3E23873-587C-4460-90DF-E07D0ADE5C9E}" type="presParOf" srcId="{D29F5F8D-A5DF-4EFC-B593-C100CC043857}" destId="{7B7DA270-A31C-4EF6-8D42-87B16CB8460C}" srcOrd="2" destOrd="0" presId="urn:microsoft.com/office/officeart/2005/8/layout/hierarchy4"/>
    <dgm:cxn modelId="{E88B955B-5FC9-4DCC-8FB3-465CFC8BA31D}" type="presParOf" srcId="{7B7DA270-A31C-4EF6-8D42-87B16CB8460C}" destId="{1FCC8E64-B6FC-444C-A24A-A1643362C074}" srcOrd="0" destOrd="0" presId="urn:microsoft.com/office/officeart/2005/8/layout/hierarchy4"/>
    <dgm:cxn modelId="{195082BA-4185-4840-A6B1-1EF13DF7E58E}" type="presParOf" srcId="{1FCC8E64-B6FC-444C-A24A-A1643362C074}" destId="{EBFD1ED8-B61F-4975-9EA6-1181C0774A69}" srcOrd="0" destOrd="0" presId="urn:microsoft.com/office/officeart/2005/8/layout/hierarchy4"/>
    <dgm:cxn modelId="{619E89F6-06C3-418C-8E4D-108D54024686}" type="presParOf" srcId="{1FCC8E64-B6FC-444C-A24A-A1643362C074}" destId="{F50865BB-2D07-4AA7-938A-CC5629465D5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AB4D3-580E-492A-BE38-9F7D1568559A}" type="datetimeFigureOut">
              <a:rPr lang="de-DE" smtClean="0"/>
              <a:t>27.03.2014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9A019D-57DA-4BE4-86E6-A9A9E9C6B3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464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Vorbereitung:</a:t>
            </a:r>
            <a:br>
              <a:rPr lang="de-DE" dirty="0" smtClean="0"/>
            </a:br>
            <a:r>
              <a:rPr lang="de-DE" dirty="0" smtClean="0"/>
              <a:t>VS</a:t>
            </a:r>
            <a:r>
              <a:rPr lang="de-DE" baseline="0" dirty="0" smtClean="0"/>
              <a:t> mit der Solution öffnen</a:t>
            </a:r>
          </a:p>
          <a:p>
            <a:r>
              <a:rPr lang="de-DE" baseline="0" dirty="0" err="1" smtClean="0"/>
              <a:t>Orca</a:t>
            </a:r>
            <a:r>
              <a:rPr lang="de-DE" baseline="0" dirty="0" smtClean="0"/>
              <a:t> mit einem Setup öffnen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9A019D-57DA-4BE4-86E6-A9A9E9C6B34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264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9A019D-57DA-4BE4-86E6-A9A9E9C6B34D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2073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 noProof="0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 noProof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 noProof="0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 noProof="0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 noProof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ctr"/>
          <a:lstStyle>
            <a:lvl1pPr algn="ctr">
              <a:defRPr sz="2800" noProof="0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 noProof="0"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 noProof="0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 noProof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 noProof="0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 noProof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0000"/>
            <a:ext cx="8785225" cy="656712"/>
          </a:xfrm>
        </p:spPr>
        <p:txBody>
          <a:bodyPr/>
          <a:lstStyle>
            <a:lvl1pPr>
              <a:defRPr sz="2800"/>
            </a:lvl1pPr>
          </a:lstStyle>
          <a:p>
            <a:r>
              <a:rPr lang="de-DE" noProof="0" dirty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980728"/>
            <a:ext cx="8785225" cy="5877272"/>
          </a:xfrm>
        </p:spPr>
        <p:txBody>
          <a:bodyPr/>
          <a:lstStyle/>
          <a:p>
            <a:pPr lvl="0"/>
            <a:r>
              <a:rPr lang="de-DE" noProof="0" dirty="0" smtClean="0"/>
              <a:t>Textmasterformat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  <a:endParaRPr lang="de-DE" noProof="0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C28EC1-1556-47ED-AD02-2FB7B54D2FAB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2800" b="1" cap="none" baseline="0"/>
            </a:lvl1pPr>
          </a:lstStyle>
          <a:p>
            <a:r>
              <a:rPr lang="de-DE" noProof="0" dirty="0" smtClean="0"/>
              <a:t>Titelmasterformat durch Klicken bearbeiten</a:t>
            </a:r>
            <a:endParaRPr lang="de-DE" noProof="0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C28EC1-1556-47ED-AD02-2FB7B54D2FA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C28EC1-1556-47ED-AD02-2FB7B54D2FA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C28EC1-1556-47ED-AD02-2FB7B54D2FA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C28EC1-1556-47ED-AD02-2FB7B54D2FA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0" y="0"/>
            <a:ext cx="9144000" cy="90872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10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124744"/>
            <a:ext cx="8785225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Textmasterformat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7" y="53996"/>
            <a:ext cx="8785225" cy="80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Titelmasterformat durch Klicken bearbeiten</a:t>
            </a: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7C28EC1-1556-47ED-AD02-2FB7B54D2FAB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0" cap="none" spc="0">
          <a:ln>
            <a:noFill/>
          </a:ln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2pPr>
      <a:lvl3pPr marL="1344613" indent="-2730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1800">
          <a:solidFill>
            <a:srgbClr val="000000"/>
          </a:solidFill>
          <a:latin typeface="+mn-lt"/>
        </a:defRPr>
      </a:lvl3pPr>
      <a:lvl4pPr marL="1795463" indent="-271463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1600">
          <a:solidFill>
            <a:srgbClr val="000000"/>
          </a:solidFill>
          <a:latin typeface="+mn-lt"/>
        </a:defRPr>
      </a:lvl4pPr>
      <a:lvl5pPr marL="2236788" indent="-2619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1600">
          <a:solidFill>
            <a:srgbClr val="000000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blogs.technet.com/b/alexshev/archive/2008/02/21/how-windows-installer-engine-installs-the-installation-package.asp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msdn.microsoft.com/en-us/library/aa372388(v=vs.85).asp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tackoverflow.com/questions/4417410/why-should-we-set-a-timestamp-when-we-do-a-codesigning" TargetMode="External"/><Relationship Id="rId2" Type="http://schemas.openxmlformats.org/officeDocument/2006/relationships/hyperlink" Target="http://msdn.microsoft.com/de-de/library/8s9b9yaz(v=vs.110).aspx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blogs.msdn.com/b/pusu/archive/2009/06/10/understanding-msi.aspx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msdn.microsoft.com/en-us/library/aa370531(v=vs.85).aspx" TargetMode="External"/><Relationship Id="rId2" Type="http://schemas.openxmlformats.org/officeDocument/2006/relationships/hyperlink" Target="Both%20Files%20Have%20a%20Versio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sdn.microsoft.com/en-us/library/aa368599(v=vs.85).asp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msdn.microsoft.com/en-us/library/aa370523(v=vs.85).aspx" TargetMode="External"/><Relationship Id="rId2" Type="http://schemas.openxmlformats.org/officeDocument/2006/relationships/hyperlink" Target="http://msdn.microsoft.com/en-us/library/aa370557(v=vs.85).asp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sdn.microsoft.com/en-us/library/aa372834(v=vs.85).aspx" TargetMode="External"/><Relationship Id="rId4" Type="http://schemas.openxmlformats.org/officeDocument/2006/relationships/hyperlink" Target="http://msdn.microsoft.com/en-us/library/aa372811(v=vs.85).aspx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ixtoolset.org/documentation/manual/v3/overview/tools.html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ixtoolset.org/documentation/manual/v3/xsd/ps/index.html" TargetMode="External"/><Relationship Id="rId3" Type="http://schemas.openxmlformats.org/officeDocument/2006/relationships/hyperlink" Target="http://wixtoolset.org/documentation/manual/v3/xsd/firewall/index.html" TargetMode="External"/><Relationship Id="rId7" Type="http://schemas.openxmlformats.org/officeDocument/2006/relationships/hyperlink" Target="http://wixtoolset.org/documentation/manual/v3/xsd/netfx/index.html" TargetMode="External"/><Relationship Id="rId12" Type="http://schemas.openxmlformats.org/officeDocument/2006/relationships/hyperlink" Target="http://wixtoolset.org/documentation/manual/v3/xsd/vs/index.html" TargetMode="External"/><Relationship Id="rId2" Type="http://schemas.openxmlformats.org/officeDocument/2006/relationships/hyperlink" Target="http://wixtoolset.org/documentation/manual/v3/xsd/difxapp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ixtoolset.org/documentation/manual/v3/xsd/lux/index.html" TargetMode="External"/><Relationship Id="rId11" Type="http://schemas.openxmlformats.org/officeDocument/2006/relationships/hyperlink" Target="http://wixtoolset.org/documentation/manual/v3/xsd/util/index.html" TargetMode="External"/><Relationship Id="rId5" Type="http://schemas.openxmlformats.org/officeDocument/2006/relationships/hyperlink" Target="http://wixtoolset.org/documentation/manual/v3/xsd/iis/index.html" TargetMode="External"/><Relationship Id="rId10" Type="http://schemas.openxmlformats.org/officeDocument/2006/relationships/hyperlink" Target="http://wixtoolset.org/documentation/manual/v3/xsd/tag/index.html" TargetMode="External"/><Relationship Id="rId4" Type="http://schemas.openxmlformats.org/officeDocument/2006/relationships/hyperlink" Target="http://wixtoolset.org/documentation/manual/v3/xsd/gaming/index.html" TargetMode="External"/><Relationship Id="rId9" Type="http://schemas.openxmlformats.org/officeDocument/2006/relationships/hyperlink" Target="http://wixtoolset.org/documentation/manual/v3/xsd/sql/index.html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ixtoolset.org/documentation/manual/v3/wixui/dialog_reference/wixui_installdir.html" TargetMode="External"/><Relationship Id="rId7" Type="http://schemas.openxmlformats.org/officeDocument/2006/relationships/hyperlink" Target="http://wixtoolset.org/documentation/manual/v3/wixui/wixui_customizations.html" TargetMode="External"/><Relationship Id="rId2" Type="http://schemas.openxmlformats.org/officeDocument/2006/relationships/hyperlink" Target="http://wixtoolset.org/documentation/manual/v3/wixui/dialog_reference/wixui_minimal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ixtoolset.org/documentation/manual/v3/wixui/dialog_reference/wixui_mondo.html" TargetMode="External"/><Relationship Id="rId5" Type="http://schemas.openxmlformats.org/officeDocument/2006/relationships/hyperlink" Target="http://wixtoolset.org/documentation/manual/v3/wixui/dialog_reference/wixui_advanced.html" TargetMode="External"/><Relationship Id="rId4" Type="http://schemas.openxmlformats.org/officeDocument/2006/relationships/hyperlink" Target="http://wixtoolset.org/documentation/manual/v3/wixui/dialog_reference/wixui_featuretree.html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ixtoolset.org/documentation/manual/v3/overview/preprocessor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ixtoolset.org/documentation/manual/v3/xsd/wix/product.html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ixtoolset.org/documentation/manual/v3/xsd/wix/package.html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ixtoolset.org/documentation/manual/v3/xsd/wix/mediatemplate.html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msdn.microsoft.com/de-de/library/aa370881.aspx" TargetMode="External"/><Relationship Id="rId7" Type="http://schemas.openxmlformats.org/officeDocument/2006/relationships/hyperlink" Target="http://msdn.microsoft.com/de-de/library/aa370905.aspx#system_folder_properties" TargetMode="External"/><Relationship Id="rId2" Type="http://schemas.openxmlformats.org/officeDocument/2006/relationships/hyperlink" Target="http://wixtoolset.org/documentation/manual/v3/xsd/wix/directory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sdn.microsoft.com/library/aa368295.aspx" TargetMode="External"/><Relationship Id="rId5" Type="http://schemas.openxmlformats.org/officeDocument/2006/relationships/hyperlink" Target="http://msdn.microsoft.com/de-de/library/aa370882.aspx" TargetMode="External"/><Relationship Id="rId4" Type="http://schemas.openxmlformats.org/officeDocument/2006/relationships/hyperlink" Target="http://msdn.microsoft.com/de-de/library/aa370880.aspx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ixtoolset.org/documentation/manual/v3/xsd/wix/feature.html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ixtoolset.org/documentation/manual/v3/xsd/wix/component.html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ixtoolset.org/documentation/manual/v3/votive/votive_project_references.html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hyperlink" Target="http://msdn.microsoft.com/en-us/library/aa367754.aspx" TargetMode="External"/><Relationship Id="rId13" Type="http://schemas.openxmlformats.org/officeDocument/2006/relationships/hyperlink" Target="http://msdn.microsoft.com/en-us/library/aa367592.aspx" TargetMode="External"/><Relationship Id="rId3" Type="http://schemas.openxmlformats.org/officeDocument/2006/relationships/hyperlink" Target="http://msdn.microsoft.com/en-us/library/aa367593.aspx" TargetMode="External"/><Relationship Id="rId7" Type="http://schemas.openxmlformats.org/officeDocument/2006/relationships/hyperlink" Target="http://msdn.microsoft.com/en-us/library/aa367752.aspx" TargetMode="External"/><Relationship Id="rId12" Type="http://schemas.openxmlformats.org/officeDocument/2006/relationships/hyperlink" Target="http://msdn.microsoft.com/en-us/library/aa367591.aspx" TargetMode="External"/><Relationship Id="rId2" Type="http://schemas.openxmlformats.org/officeDocument/2006/relationships/hyperlink" Target="http://msdn.microsoft.com/en-us/library/aa370905.asp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sdn.microsoft.com/en-us/library/aa367586.aspx" TargetMode="External"/><Relationship Id="rId11" Type="http://schemas.openxmlformats.org/officeDocument/2006/relationships/hyperlink" Target="http://msdn.microsoft.com/en-us/library/aa367590.aspx" TargetMode="External"/><Relationship Id="rId5" Type="http://schemas.openxmlformats.org/officeDocument/2006/relationships/hyperlink" Target="http://msdn.microsoft.com/en-us/library/aa367585.aspx" TargetMode="External"/><Relationship Id="rId10" Type="http://schemas.openxmlformats.org/officeDocument/2006/relationships/hyperlink" Target="http://msdn.microsoft.com/en-us/library/aa367588(v=vs.85).aspx" TargetMode="External"/><Relationship Id="rId4" Type="http://schemas.openxmlformats.org/officeDocument/2006/relationships/hyperlink" Target="http://msdn.microsoft.com/en-us/library/aa367750.aspx" TargetMode="External"/><Relationship Id="rId9" Type="http://schemas.openxmlformats.org/officeDocument/2006/relationships/hyperlink" Target="http://msdn.microsoft.com/en-us/library/aa367587(v=vs.85).aspx" TargetMode="External"/><Relationship Id="rId14" Type="http://schemas.openxmlformats.org/officeDocument/2006/relationships/hyperlink" Target="http://msdn.microsoft.com/en-us/library/aa370322(v=vs.85).aspx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ixtoolset.org/documentation/manual/v3/wixui/wixui_customizations.html" TargetMode="External"/><Relationship Id="rId4" Type="http://schemas.openxmlformats.org/officeDocument/2006/relationships/image" Target="../media/image15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://wixtoolset.org/documentation/manual/v3/wixui/wixui_customizations.html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msdn.microsoft.com/en-us/library/aa367447(v=vs.85).aspx" TargetMode="External"/><Relationship Id="rId2" Type="http://schemas.openxmlformats.org/officeDocument/2006/relationships/hyperlink" Target="http://msdn.microsoft.com/en-us/library/cc185688(v=vs.85).asp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sdn.microsoft.com/en-us/library/aa370834(v=vs.85).aspx" TargetMode="External"/><Relationship Id="rId5" Type="http://schemas.openxmlformats.org/officeDocument/2006/relationships/hyperlink" Target="http://msdn.microsoft.com/en-us/library/aa372860(v=vs.90).aspx" TargetMode="External"/><Relationship Id="rId4" Type="http://schemas.openxmlformats.org/officeDocument/2006/relationships/hyperlink" Target="http://msdn.microsoft.com/en-us/library/aa370596(v=vs.85).aspx" TargetMode="Externa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technet.com/b/alexshev/archive/2008/02/10/from-msi-to-wix-part-3.aspx" TargetMode="External"/><Relationship Id="rId2" Type="http://schemas.openxmlformats.org/officeDocument/2006/relationships/hyperlink" Target="http://wixtoolset.org/documentation/manual/v3/customactions/wixnetfxextension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ix.tramontana.co.hu/tutorial/getting-started/useful-extras" TargetMode="Externa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msdn.microsoft.com/en-us/library/aa370557(v=vs.85).aspx" TargetMode="Externa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zzymonkeydesign.com/blog/misc/adding-and-customizing-dlgs-in-wix-3/" TargetMode="External"/><Relationship Id="rId2" Type="http://schemas.openxmlformats.org/officeDocument/2006/relationships/hyperlink" Target="http://wixtoolset.org/documentation/manual/v3/howtos/ui_and_localization/run_program_after_install.html" TargetMode="Externa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hyperlink" Target="http://wix.tramontana.co.hu/tutorial/upgrades-and-modularization" TargetMode="Externa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hyperlink" Target="http://de.slideshare.net/alekdavis/beginners-guide-to-windows" TargetMode="External"/><Relationship Id="rId3" Type="http://schemas.openxmlformats.org/officeDocument/2006/relationships/hyperlink" Target="http://wix.tramontana.co.hu/" TargetMode="External"/><Relationship Id="rId7" Type="http://schemas.openxmlformats.org/officeDocument/2006/relationships/hyperlink" Target="http://de.slideshare.net/minibrain/einstieg-in-das-windows-installer-xml-wix-toolset" TargetMode="External"/><Relationship Id="rId2" Type="http://schemas.openxmlformats.org/officeDocument/2006/relationships/hyperlink" Target="http://wixtoolset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sdn.microsoft.com/en-us/magazine/cc163456.aspx" TargetMode="External"/><Relationship Id="rId5" Type="http://schemas.openxmlformats.org/officeDocument/2006/relationships/hyperlink" Target="http://stackoverflow.com/questions/471424/wix-tricks-and-tips" TargetMode="External"/><Relationship Id="rId4" Type="http://schemas.openxmlformats.org/officeDocument/2006/relationships/hyperlink" Target="http://blogs.technet.com/b/alexshev/archive/2008/02/10/from-msi-to-wix.aspx" TargetMode="External"/><Relationship Id="rId9" Type="http://schemas.openxmlformats.org/officeDocument/2006/relationships/hyperlink" Target="http://robmensching.com/blog" TargetMode="Externa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msdn.com/b/windows_installer_team/" TargetMode="External"/><Relationship Id="rId2" Type="http://schemas.openxmlformats.org/officeDocument/2006/relationships/hyperlink" Target="http://msdn.microsoft.com/de-de/library/aa370566.asp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icrosoft.com/en-us/download/details.aspx?id=3138" TargetMode="External"/><Relationship Id="rId5" Type="http://schemas.openxmlformats.org/officeDocument/2006/relationships/hyperlink" Target="http://www.msidot.net/Pages/article.aspx" TargetMode="External"/><Relationship Id="rId4" Type="http://schemas.openxmlformats.org/officeDocument/2006/relationships/hyperlink" Target="http://installsite.org/" TargetMode="Externa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azon.de/Inside-Windows-Installer-4-5-Installationspaketen/dp/3866454317" TargetMode="Externa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hyperlink" Target="http://wixtoolset.org/documentation/manual/v3/wixui/dialog_reference/wixui_featuretree.html" TargetMode="External"/><Relationship Id="rId2" Type="http://schemas.openxmlformats.org/officeDocument/2006/relationships/hyperlink" Target="http://wixtoolset.org/documentation/manual/v3/wixui/dialog_reference/wixui_advanced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ixtoolset.org/documentation/manual/v3/wixui/dialog_reference/wixui_mondo.html" TargetMode="External"/><Relationship Id="rId5" Type="http://schemas.openxmlformats.org/officeDocument/2006/relationships/hyperlink" Target="http://wixtoolset.org/documentation/manual/v3/wixui/dialog_reference/wixui_minimal.html" TargetMode="External"/><Relationship Id="rId4" Type="http://schemas.openxmlformats.org/officeDocument/2006/relationships/hyperlink" Target="http://wixtoolset.org/documentation/manual/v3/wixui/dialog_reference/wixui_installdir.html" TargetMode="Externa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msi-faq.wikidot.com/repair-and-self-healing" TargetMode="Externa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sz="quarter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Windows Installer XML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DE" dirty="0" smtClean="0"/>
              <a:t>Ralf </a:t>
            </a:r>
            <a:r>
              <a:rPr lang="de-DE" dirty="0" smtClean="0"/>
              <a:t>Karle</a:t>
            </a:r>
            <a:br>
              <a:rPr lang="de-DE" dirty="0" smtClean="0"/>
            </a:br>
            <a:r>
              <a:rPr lang="de-DE" dirty="0" err="1" smtClean="0"/>
              <a:t>rkarle</a:t>
            </a:r>
            <a:r>
              <a:rPr lang="de-DE" smtClean="0"/>
              <a:t>[at]gmx.de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25.03.2014</a:t>
            </a:r>
            <a:endParaRPr lang="de-DE" dirty="0"/>
          </a:p>
        </p:txBody>
      </p:sp>
      <p:pic>
        <p:nvPicPr>
          <p:cNvPr id="1026" name="Picture 2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556792"/>
            <a:ext cx="11430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60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MSIExec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3347211"/>
              </p:ext>
            </p:extLst>
          </p:nvPr>
        </p:nvGraphicFramePr>
        <p:xfrm>
          <a:off x="179388" y="1643063"/>
          <a:ext cx="8785226" cy="30124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96468"/>
                <a:gridCol w="568875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Funktion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Commandline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Installation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err="1" smtClean="0"/>
                        <a:t>msiexec</a:t>
                      </a:r>
                      <a:r>
                        <a:rPr lang="de-DE" sz="1600" dirty="0" smtClean="0"/>
                        <a:t> /i mysetup.msi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Deinstallation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msiexec</a:t>
                      </a:r>
                      <a:r>
                        <a:rPr lang="de-DE" sz="1600" dirty="0" smtClean="0"/>
                        <a:t> /x mysetup.msi</a:t>
                      </a:r>
                    </a:p>
                    <a:p>
                      <a:r>
                        <a:rPr lang="de-DE" sz="1600" dirty="0" err="1" smtClean="0"/>
                        <a:t>msiexec</a:t>
                      </a:r>
                      <a:r>
                        <a:rPr lang="de-DE" sz="1600" baseline="0" dirty="0" smtClean="0"/>
                        <a:t> /x {</a:t>
                      </a:r>
                      <a:r>
                        <a:rPr lang="de-DE" sz="1600" baseline="0" dirty="0" err="1" smtClean="0"/>
                        <a:t>productcode</a:t>
                      </a:r>
                      <a:r>
                        <a:rPr lang="de-DE" sz="1600" baseline="0" dirty="0" smtClean="0"/>
                        <a:t>}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Administrative Installation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msiexec</a:t>
                      </a:r>
                      <a:r>
                        <a:rPr lang="de-DE" sz="1600" baseline="0" dirty="0" smtClean="0"/>
                        <a:t> /a mysetup.msi [TARGETDIR=…]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Installation</a:t>
                      </a:r>
                      <a:r>
                        <a:rPr lang="de-DE" sz="1600" baseline="0" dirty="0" smtClean="0"/>
                        <a:t> eines Patches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msiexec</a:t>
                      </a:r>
                      <a:r>
                        <a:rPr lang="de-DE" sz="1600" dirty="0" smtClean="0"/>
                        <a:t> /update mypatch.msp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Deinstallation</a:t>
                      </a:r>
                      <a:r>
                        <a:rPr lang="de-DE" sz="1600" baseline="0" dirty="0" smtClean="0"/>
                        <a:t> eines Patches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err="1" smtClean="0"/>
                        <a:t>msiexec</a:t>
                      </a:r>
                      <a:r>
                        <a:rPr lang="de-DE" sz="1600" baseline="0" dirty="0" smtClean="0"/>
                        <a:t> /</a:t>
                      </a:r>
                      <a:r>
                        <a:rPr lang="de-DE" sz="1600" baseline="0" dirty="0" err="1" smtClean="0"/>
                        <a:t>uninstall</a:t>
                      </a:r>
                      <a:r>
                        <a:rPr lang="de-DE" sz="1600" baseline="0" dirty="0" smtClean="0"/>
                        <a:t> mypatch.msp /</a:t>
                      </a:r>
                      <a:r>
                        <a:rPr lang="de-DE" sz="1600" baseline="0" dirty="0" err="1" smtClean="0"/>
                        <a:t>package</a:t>
                      </a:r>
                      <a:r>
                        <a:rPr lang="de-DE" sz="1600" baseline="0" dirty="0" smtClean="0"/>
                        <a:t> mysetup.msi</a:t>
                      </a:r>
                      <a:br>
                        <a:rPr lang="de-DE" sz="1600" baseline="0" dirty="0" smtClean="0"/>
                      </a:br>
                      <a:r>
                        <a:rPr lang="de-DE" sz="1600" dirty="0" err="1" smtClean="0"/>
                        <a:t>msiexec</a:t>
                      </a:r>
                      <a:r>
                        <a:rPr lang="de-DE" sz="1600" baseline="0" dirty="0" smtClean="0"/>
                        <a:t> /</a:t>
                      </a:r>
                      <a:r>
                        <a:rPr lang="de-DE" sz="1600" baseline="0" dirty="0" err="1" smtClean="0"/>
                        <a:t>uninstall</a:t>
                      </a:r>
                      <a:r>
                        <a:rPr lang="de-DE" sz="1600" baseline="0" dirty="0" smtClean="0"/>
                        <a:t> mypatch.msp /</a:t>
                      </a:r>
                      <a:r>
                        <a:rPr lang="de-DE" sz="1600" baseline="0" dirty="0" err="1" smtClean="0"/>
                        <a:t>package</a:t>
                      </a:r>
                      <a:r>
                        <a:rPr lang="de-DE" sz="1600" baseline="0" dirty="0" smtClean="0"/>
                        <a:t> {</a:t>
                      </a:r>
                      <a:r>
                        <a:rPr lang="de-DE" sz="1600" baseline="0" dirty="0" err="1" smtClean="0"/>
                        <a:t>productcode</a:t>
                      </a:r>
                      <a:r>
                        <a:rPr lang="de-DE" sz="1600" baseline="0" dirty="0" smtClean="0"/>
                        <a:t>}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Repair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msiexec</a:t>
                      </a:r>
                      <a:r>
                        <a:rPr lang="de-DE" baseline="0" dirty="0" smtClean="0"/>
                        <a:t> /f mysetup.msi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496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MSIExec</a:t>
            </a:r>
            <a:r>
              <a:rPr lang="de-DE" dirty="0" smtClean="0"/>
              <a:t> – wichtige Optionen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3605324"/>
              </p:ext>
            </p:extLst>
          </p:nvPr>
        </p:nvGraphicFramePr>
        <p:xfrm>
          <a:off x="179388" y="1643063"/>
          <a:ext cx="8785226" cy="40792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96468"/>
                <a:gridCol w="568875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Schalter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Funktion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/</a:t>
                      </a:r>
                      <a:r>
                        <a:rPr lang="de-DE" sz="1600" dirty="0" err="1" smtClean="0"/>
                        <a:t>qn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/>
                        <a:t>Keine Oberfläche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/</a:t>
                      </a:r>
                      <a:r>
                        <a:rPr lang="de-DE" sz="1600" dirty="0" err="1" smtClean="0"/>
                        <a:t>qb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Einfache Benutzeroberfläche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/</a:t>
                      </a:r>
                      <a:r>
                        <a:rPr lang="de-DE" sz="1600" dirty="0" err="1" smtClean="0"/>
                        <a:t>qr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Reduzierte</a:t>
                      </a:r>
                      <a:r>
                        <a:rPr lang="de-DE" sz="1600" baseline="0" dirty="0" smtClean="0"/>
                        <a:t> Benutzeroberfläche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/</a:t>
                      </a:r>
                      <a:r>
                        <a:rPr lang="de-DE" sz="1600" dirty="0" err="1" smtClean="0"/>
                        <a:t>qf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Vollständige Benutzeroberfläche</a:t>
                      </a:r>
                      <a:r>
                        <a:rPr lang="de-DE" sz="1600" baseline="0" dirty="0" smtClean="0"/>
                        <a:t> (</a:t>
                      </a:r>
                      <a:r>
                        <a:rPr lang="de-DE" sz="1600" baseline="0" dirty="0" err="1" smtClean="0"/>
                        <a:t>default</a:t>
                      </a:r>
                      <a:r>
                        <a:rPr lang="de-DE" sz="1600" baseline="0" dirty="0" smtClean="0"/>
                        <a:t>)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/l[v][x][!][*] &lt;</a:t>
                      </a:r>
                      <a:r>
                        <a:rPr lang="de-DE" dirty="0" err="1" smtClean="0"/>
                        <a:t>logfile</a:t>
                      </a:r>
                      <a:r>
                        <a:rPr lang="de-DE" dirty="0" smtClean="0"/>
                        <a:t>&gt;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Protokoll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de-DE" dirty="0" smtClean="0"/>
                        <a:t>V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Verbose</a:t>
                      </a:r>
                      <a:r>
                        <a:rPr lang="de-DE" baseline="0" dirty="0" smtClean="0"/>
                        <a:t> (</a:t>
                      </a:r>
                      <a:r>
                        <a:rPr lang="de-DE" baseline="0" dirty="0" err="1" smtClean="0"/>
                        <a:t>auführliche</a:t>
                      </a:r>
                      <a:r>
                        <a:rPr lang="de-DE" baseline="0" dirty="0" smtClean="0"/>
                        <a:t> Informationen)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de-DE" dirty="0" smtClean="0"/>
                        <a:t>X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Zusätzliche </a:t>
                      </a:r>
                      <a:r>
                        <a:rPr lang="de-DE" dirty="0" err="1" smtClean="0"/>
                        <a:t>Debuginformationen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de-DE" dirty="0" smtClean="0"/>
                        <a:t>!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Jede Zeile</a:t>
                      </a:r>
                      <a:r>
                        <a:rPr lang="de-DE" baseline="0" dirty="0" smtClean="0"/>
                        <a:t> ins Protokoll (</a:t>
                      </a:r>
                      <a:r>
                        <a:rPr lang="de-DE" baseline="0" dirty="0" err="1" smtClean="0"/>
                        <a:t>Flush</a:t>
                      </a:r>
                      <a:r>
                        <a:rPr lang="de-DE" baseline="0" dirty="0" smtClean="0"/>
                        <a:t>)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de-DE" dirty="0" smtClean="0"/>
                        <a:t>*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Alle Informationen</a:t>
                      </a:r>
                      <a:r>
                        <a:rPr lang="de-DE" baseline="0" dirty="0" smtClean="0"/>
                        <a:t> außer v und x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857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Installationsworkflow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Windows </a:t>
            </a:r>
            <a:r>
              <a:rPr lang="de-DE" dirty="0" err="1"/>
              <a:t>P</a:t>
            </a:r>
            <a:r>
              <a:rPr lang="de-DE" dirty="0" err="1" smtClean="0"/>
              <a:t>lausibiltät</a:t>
            </a:r>
            <a:r>
              <a:rPr lang="de-DE" dirty="0" smtClean="0"/>
              <a:t> (verhindern von x64 auf x86)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Prüfen der Startbedingungen und Voraussetzungen</a:t>
            </a:r>
          </a:p>
          <a:p>
            <a:pPr marL="985837" lvl="1" indent="-457200"/>
            <a:r>
              <a:rPr lang="de-DE" sz="1400" dirty="0" smtClean="0"/>
              <a:t>Valide Windowsversion ?</a:t>
            </a:r>
          </a:p>
          <a:p>
            <a:pPr marL="985837" lvl="1" indent="-457200"/>
            <a:r>
              <a:rPr lang="de-DE" sz="1400" dirty="0" smtClean="0"/>
              <a:t>.NET installiert ?</a:t>
            </a:r>
          </a:p>
          <a:p>
            <a:pPr marL="985837" lvl="1" indent="-457200"/>
            <a:r>
              <a:rPr lang="de-DE" sz="1400" dirty="0" smtClean="0"/>
              <a:t>Windows Feature installiert ? (z.B. IIS,…)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Analyse des Systems und befüllen der Properties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Berechnen der Kosten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Start der UI </a:t>
            </a:r>
            <a:br>
              <a:rPr lang="de-DE" dirty="0" smtClean="0"/>
            </a:br>
            <a:r>
              <a:rPr lang="de-DE" sz="1600" dirty="0" smtClean="0"/>
              <a:t>Abhängig vom Action (</a:t>
            </a:r>
            <a:r>
              <a:rPr lang="de-DE" sz="1600" dirty="0" err="1" smtClean="0"/>
              <a:t>Install</a:t>
            </a:r>
            <a:r>
              <a:rPr lang="de-DE" sz="1600" dirty="0" smtClean="0"/>
              <a:t>/</a:t>
            </a:r>
            <a:r>
              <a:rPr lang="de-DE" sz="1600" dirty="0" err="1" smtClean="0"/>
              <a:t>Uninstall</a:t>
            </a:r>
            <a:r>
              <a:rPr lang="de-DE" sz="1600" dirty="0" smtClean="0"/>
              <a:t>/Patch/</a:t>
            </a:r>
            <a:r>
              <a:rPr lang="de-DE" sz="1600" dirty="0" err="1" smtClean="0"/>
              <a:t>PatchRemove</a:t>
            </a:r>
            <a:r>
              <a:rPr lang="de-DE" sz="1600" dirty="0" smtClean="0"/>
              <a:t>) und der Anzeige Option (/</a:t>
            </a:r>
            <a:r>
              <a:rPr lang="de-DE" sz="1600" dirty="0" err="1" smtClean="0"/>
              <a:t>qx</a:t>
            </a:r>
            <a:r>
              <a:rPr lang="de-DE" sz="1600" dirty="0" smtClean="0"/>
              <a:t>)</a:t>
            </a:r>
            <a:endParaRPr lang="de-DE" dirty="0" smtClean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Veränderung des Systems</a:t>
            </a:r>
          </a:p>
          <a:p>
            <a:pPr marL="985837" lvl="1" indent="-457200"/>
            <a:r>
              <a:rPr lang="de-DE" sz="1400" dirty="0"/>
              <a:t>Kopieren der Dateien</a:t>
            </a:r>
          </a:p>
          <a:p>
            <a:pPr marL="985837" lvl="1" indent="-457200"/>
            <a:r>
              <a:rPr lang="de-DE" sz="1400" dirty="0"/>
              <a:t>Anlegen der </a:t>
            </a:r>
            <a:r>
              <a:rPr lang="de-DE" sz="1400" dirty="0" err="1"/>
              <a:t>Registrykeys</a:t>
            </a:r>
            <a:endParaRPr lang="de-DE" sz="1400" dirty="0"/>
          </a:p>
          <a:p>
            <a:pPr marL="985837" lvl="1" indent="-457200"/>
            <a:r>
              <a:rPr lang="de-DE" sz="1400" dirty="0"/>
              <a:t>Registrierung der Komponenten</a:t>
            </a:r>
          </a:p>
          <a:p>
            <a:pPr marL="985837" lvl="1" indent="-457200"/>
            <a:r>
              <a:rPr lang="de-DE" sz="1400" dirty="0"/>
              <a:t>Service Installation</a:t>
            </a:r>
          </a:p>
          <a:p>
            <a:pPr marL="985837" lvl="1" indent="-457200"/>
            <a:r>
              <a:rPr lang="de-DE" sz="1400" dirty="0" smtClean="0"/>
              <a:t>…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Weitere Aktionen</a:t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263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611560" y="1196752"/>
            <a:ext cx="3708234" cy="4464496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Funktionsweise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4499992" y="1196752"/>
            <a:ext cx="3888432" cy="446449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611560" y="1196752"/>
            <a:ext cx="3715520" cy="369332"/>
          </a:xfrm>
          <a:prstGeom prst="rect">
            <a:avLst/>
          </a:prstGeom>
          <a:noFill/>
          <a:ln w="26416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Client </a:t>
            </a:r>
            <a:r>
              <a:rPr lang="de-DE" sz="1200" dirty="0" smtClean="0"/>
              <a:t>(</a:t>
            </a:r>
            <a:r>
              <a:rPr lang="de-DE" sz="1200" dirty="0" err="1" smtClean="0"/>
              <a:t>Benutzercontext</a:t>
            </a:r>
            <a:r>
              <a:rPr lang="de-DE" sz="1200" dirty="0" smtClean="0"/>
              <a:t>)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4499992" y="1196752"/>
            <a:ext cx="3888432" cy="369332"/>
          </a:xfrm>
          <a:prstGeom prst="rect">
            <a:avLst/>
          </a:prstGeom>
          <a:noFill/>
          <a:ln w="26416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Server (Administrator-</a:t>
            </a:r>
            <a:r>
              <a:rPr lang="de-DE" dirty="0" err="1" smtClean="0"/>
              <a:t>Context</a:t>
            </a:r>
            <a:r>
              <a:rPr lang="de-DE" dirty="0"/>
              <a:t>)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39994" y="1700808"/>
            <a:ext cx="367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err="1" smtClean="0"/>
              <a:t>Msiexec</a:t>
            </a:r>
            <a:r>
              <a:rPr lang="de-DE" sz="1600" dirty="0" smtClean="0"/>
              <a:t> /i my.msi</a:t>
            </a:r>
            <a:endParaRPr lang="de-DE" sz="1600" dirty="0"/>
          </a:p>
        </p:txBody>
      </p:sp>
      <p:cxnSp>
        <p:nvCxnSpPr>
          <p:cNvPr id="11" name="Gerade Verbindung mit Pfeil 10"/>
          <p:cNvCxnSpPr>
            <a:stCxn id="9" idx="2"/>
            <a:endCxn id="10" idx="0"/>
          </p:cNvCxnSpPr>
          <p:nvPr/>
        </p:nvCxnSpPr>
        <p:spPr>
          <a:xfrm>
            <a:off x="2479894" y="2039362"/>
            <a:ext cx="0" cy="1655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639994" y="2204864"/>
            <a:ext cx="367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err="1" smtClean="0"/>
              <a:t>Launchconditions</a:t>
            </a:r>
            <a:r>
              <a:rPr lang="de-DE" sz="1600" dirty="0" smtClean="0"/>
              <a:t> prüfen</a:t>
            </a:r>
            <a:endParaRPr lang="de-DE" sz="1600" dirty="0"/>
          </a:p>
          <a:p>
            <a:pPr algn="ctr"/>
            <a:r>
              <a:rPr lang="de-DE" sz="1600" dirty="0" smtClean="0"/>
              <a:t>Ausführen der UI</a:t>
            </a:r>
            <a:endParaRPr lang="de-DE" sz="1600" dirty="0"/>
          </a:p>
        </p:txBody>
      </p:sp>
      <p:sp>
        <p:nvSpPr>
          <p:cNvPr id="12" name="Textfeld 11"/>
          <p:cNvSpPr txBox="1"/>
          <p:nvPr/>
        </p:nvSpPr>
        <p:spPr>
          <a:xfrm>
            <a:off x="4499992" y="3403735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/>
              <a:t>Laden des MSI</a:t>
            </a:r>
          </a:p>
          <a:p>
            <a:pPr algn="ctr"/>
            <a:r>
              <a:rPr lang="de-DE" sz="1600" dirty="0" err="1" smtClean="0"/>
              <a:t>Launchconditions</a:t>
            </a:r>
            <a:endParaRPr lang="de-DE" sz="1600" dirty="0" smtClean="0"/>
          </a:p>
          <a:p>
            <a:pPr algn="ctr"/>
            <a:r>
              <a:rPr lang="de-DE" sz="1600" dirty="0" smtClean="0"/>
              <a:t>Ausführen der Installation</a:t>
            </a:r>
            <a:endParaRPr lang="de-DE" sz="1600" dirty="0"/>
          </a:p>
        </p:txBody>
      </p:sp>
      <p:cxnSp>
        <p:nvCxnSpPr>
          <p:cNvPr id="13" name="Gerade Verbindung mit Pfeil 12"/>
          <p:cNvCxnSpPr>
            <a:stCxn id="10" idx="2"/>
            <a:endCxn id="12" idx="0"/>
          </p:cNvCxnSpPr>
          <p:nvPr/>
        </p:nvCxnSpPr>
        <p:spPr>
          <a:xfrm>
            <a:off x="2479894" y="2789639"/>
            <a:ext cx="3928310" cy="61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611560" y="5157192"/>
            <a:ext cx="367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/>
              <a:t>Weitere Aktionen</a:t>
            </a:r>
            <a:endParaRPr lang="de-DE" sz="1600" dirty="0"/>
          </a:p>
        </p:txBody>
      </p:sp>
      <p:cxnSp>
        <p:nvCxnSpPr>
          <p:cNvPr id="19" name="Gerade Verbindung mit Pfeil 18"/>
          <p:cNvCxnSpPr>
            <a:stCxn id="12" idx="2"/>
            <a:endCxn id="17" idx="0"/>
          </p:cNvCxnSpPr>
          <p:nvPr/>
        </p:nvCxnSpPr>
        <p:spPr>
          <a:xfrm flipH="1">
            <a:off x="2451460" y="4234732"/>
            <a:ext cx="3956744" cy="9224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Geschweifte Klammer rechts 36"/>
          <p:cNvSpPr/>
          <p:nvPr/>
        </p:nvSpPr>
        <p:spPr>
          <a:xfrm>
            <a:off x="7833249" y="3096686"/>
            <a:ext cx="216024" cy="1484441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feld 37"/>
          <p:cNvSpPr txBox="1"/>
          <p:nvPr/>
        </p:nvSpPr>
        <p:spPr>
          <a:xfrm>
            <a:off x="7956376" y="3096687"/>
            <a:ext cx="461665" cy="1484441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pPr algn="ctr"/>
            <a:r>
              <a:rPr lang="de-DE" dirty="0" err="1" smtClean="0"/>
              <a:t>Execution</a:t>
            </a:r>
            <a:endParaRPr lang="de-DE" dirty="0"/>
          </a:p>
        </p:txBody>
      </p:sp>
      <p:sp>
        <p:nvSpPr>
          <p:cNvPr id="41" name="Geschweifte Klammer links 40"/>
          <p:cNvSpPr/>
          <p:nvPr/>
        </p:nvSpPr>
        <p:spPr>
          <a:xfrm>
            <a:off x="1043608" y="2007439"/>
            <a:ext cx="288032" cy="1088831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Textfeld 43"/>
          <p:cNvSpPr txBox="1"/>
          <p:nvPr/>
        </p:nvSpPr>
        <p:spPr>
          <a:xfrm>
            <a:off x="581943" y="1869094"/>
            <a:ext cx="461665" cy="1296144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pPr algn="ctr"/>
            <a:r>
              <a:rPr lang="de-DE" dirty="0" err="1" smtClean="0"/>
              <a:t>Acquisition</a:t>
            </a:r>
            <a:endParaRPr lang="de-DE" dirty="0"/>
          </a:p>
        </p:txBody>
      </p:sp>
      <p:sp>
        <p:nvSpPr>
          <p:cNvPr id="45" name="Textfeld 44"/>
          <p:cNvSpPr txBox="1"/>
          <p:nvPr/>
        </p:nvSpPr>
        <p:spPr>
          <a:xfrm>
            <a:off x="639994" y="6021288"/>
            <a:ext cx="663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How Windows Installer Engine installs the installation package?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64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7" grpId="0"/>
      <p:bldP spid="37" grpId="0" animBg="1"/>
      <p:bldP spid="38" grpId="0"/>
      <p:bldP spid="41" grpId="0" animBg="1"/>
      <p:bldP spid="44" grpId="0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Benutzerkontensteuerung (UAC)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MSI Setups unterstützen die UAC, aber</a:t>
            </a:r>
          </a:p>
          <a:p>
            <a:r>
              <a:rPr lang="de-DE" dirty="0" smtClean="0"/>
              <a:t>Während der </a:t>
            </a:r>
            <a:r>
              <a:rPr lang="de-DE" dirty="0" err="1" smtClean="0"/>
              <a:t>Accuisition</a:t>
            </a:r>
            <a:r>
              <a:rPr lang="de-DE" dirty="0" smtClean="0"/>
              <a:t> Phase stehen keine Admin Rechte zur Verfügung. Benötigen </a:t>
            </a:r>
            <a:r>
              <a:rPr lang="de-DE" dirty="0" err="1" smtClean="0"/>
              <a:t>Launchconditions</a:t>
            </a:r>
            <a:r>
              <a:rPr lang="de-DE" dirty="0" smtClean="0"/>
              <a:t> und/oder Dialoge </a:t>
            </a:r>
            <a:r>
              <a:rPr lang="de-DE" dirty="0" err="1" smtClean="0"/>
              <a:t>Adminrechte</a:t>
            </a:r>
            <a:r>
              <a:rPr lang="de-DE" dirty="0" smtClean="0"/>
              <a:t> um Daten zu sammeln, so muss das MSI mit </a:t>
            </a:r>
            <a:r>
              <a:rPr lang="de-DE" dirty="0" err="1" smtClean="0"/>
              <a:t>elevated</a:t>
            </a:r>
            <a:r>
              <a:rPr lang="de-DE" dirty="0" smtClean="0"/>
              <a:t> Rechten gestartet werden. Windows bietet keine direkte Möglichkeit ein MSI/MSP </a:t>
            </a:r>
            <a:r>
              <a:rPr lang="de-DE" dirty="0" err="1" smtClean="0"/>
              <a:t>elevated</a:t>
            </a:r>
            <a:r>
              <a:rPr lang="de-DE" dirty="0" smtClean="0"/>
              <a:t> zu starten. Workarounds: </a:t>
            </a:r>
          </a:p>
          <a:p>
            <a:pPr lvl="1"/>
            <a:r>
              <a:rPr lang="de-DE" dirty="0" smtClean="0"/>
              <a:t>Starten des MSI vom </a:t>
            </a:r>
            <a:r>
              <a:rPr lang="de-DE" dirty="0" err="1" smtClean="0"/>
              <a:t>elevated</a:t>
            </a:r>
            <a:r>
              <a:rPr lang="de-DE" dirty="0" smtClean="0"/>
              <a:t> </a:t>
            </a:r>
            <a:r>
              <a:rPr lang="de-DE" dirty="0" err="1" smtClean="0"/>
              <a:t>Commandprompt</a:t>
            </a:r>
            <a:r>
              <a:rPr lang="de-DE" dirty="0" smtClean="0"/>
              <a:t> </a:t>
            </a:r>
          </a:p>
          <a:p>
            <a:pPr lvl="1"/>
            <a:r>
              <a:rPr lang="de-DE" dirty="0" smtClean="0"/>
              <a:t>Verpacken des MSI in einem Bootstrapper Anwendung</a:t>
            </a:r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Siehe auch: </a:t>
            </a:r>
            <a:r>
              <a:rPr lang="en-US" dirty="0">
                <a:hlinkClick r:id="rId2"/>
              </a:rPr>
              <a:t>User Account Control (UAC) </a:t>
            </a:r>
            <a:r>
              <a:rPr lang="en-US" dirty="0" smtClean="0">
                <a:hlinkClick r:id="rId2"/>
              </a:rPr>
              <a:t>Patching</a:t>
            </a:r>
            <a:endParaRPr lang="de-DE" dirty="0" smtClean="0"/>
          </a:p>
          <a:p>
            <a:pPr lvl="1"/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165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Signing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Eine MSI Datenbank kann nach der Erstellung jederzeit mit Hilfe von </a:t>
            </a:r>
            <a:r>
              <a:rPr lang="de-DE" dirty="0" err="1" smtClean="0"/>
              <a:t>Orca</a:t>
            </a:r>
            <a:r>
              <a:rPr lang="de-DE" dirty="0" smtClean="0"/>
              <a:t> und anderen Tools manipuliert werden!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Deswegen sollten </a:t>
            </a:r>
            <a:r>
              <a:rPr lang="de-DE" b="1" dirty="0" smtClean="0"/>
              <a:t>alle</a:t>
            </a:r>
            <a:r>
              <a:rPr lang="de-DE" dirty="0" smtClean="0"/>
              <a:t> auszuliefernden Artefakte sollten signiert werden. </a:t>
            </a:r>
            <a:br>
              <a:rPr lang="de-DE" dirty="0" smtClean="0"/>
            </a:br>
            <a:r>
              <a:rPr lang="de-DE" b="1" dirty="0" smtClean="0"/>
              <a:t>.MSI,.CAB und .MSP </a:t>
            </a:r>
            <a:r>
              <a:rPr lang="de-DE" dirty="0" smtClean="0"/>
              <a:t>Dateien können </a:t>
            </a:r>
            <a:r>
              <a:rPr lang="de-DE" b="1" dirty="0" smtClean="0"/>
              <a:t>signiert</a:t>
            </a:r>
            <a:r>
              <a:rPr lang="de-DE" dirty="0" smtClean="0"/>
              <a:t> werden.</a:t>
            </a:r>
            <a:br>
              <a:rPr lang="de-DE" dirty="0" smtClean="0"/>
            </a:br>
            <a:r>
              <a:rPr lang="de-DE" dirty="0" smtClean="0"/>
              <a:t>Wird die Datenbank manipuliert, so wird die Signatur zerstört.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Installation ohne Signatur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Installation mit Signatur</a:t>
            </a:r>
          </a:p>
          <a:p>
            <a:pPr marL="0" indent="0">
              <a:buNone/>
            </a:pPr>
            <a:endParaRPr lang="de-DE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8"/>
          <a:stretch/>
        </p:blipFill>
        <p:spPr bwMode="auto">
          <a:xfrm>
            <a:off x="3414187" y="5013176"/>
            <a:ext cx="2738859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6" t="10172" r="5177"/>
          <a:stretch/>
        </p:blipFill>
        <p:spPr bwMode="auto">
          <a:xfrm>
            <a:off x="6228184" y="5013176"/>
            <a:ext cx="2754019" cy="1638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" t="4602" r="4513"/>
          <a:stretch/>
        </p:blipFill>
        <p:spPr bwMode="auto">
          <a:xfrm>
            <a:off x="3419872" y="3068960"/>
            <a:ext cx="2517800" cy="1637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4386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Signing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Was braucht man dazu ?</a:t>
            </a:r>
          </a:p>
          <a:p>
            <a:pPr>
              <a:buFont typeface="Arial" charset="0"/>
              <a:buChar char="•"/>
            </a:pPr>
            <a:r>
              <a:rPr lang="de-DE" dirty="0" smtClean="0"/>
              <a:t>ein Code </a:t>
            </a:r>
            <a:r>
              <a:rPr lang="de-DE" dirty="0" err="1" smtClean="0"/>
              <a:t>Signing</a:t>
            </a:r>
            <a:r>
              <a:rPr lang="de-DE" dirty="0" smtClean="0"/>
              <a:t> Zertifikat und eine Internetverbindung bei der Signatur</a:t>
            </a:r>
          </a:p>
          <a:p>
            <a:pPr>
              <a:buFont typeface="Arial" charset="0"/>
              <a:buChar char="•"/>
            </a:pPr>
            <a:r>
              <a:rPr lang="de-DE" dirty="0" err="1" smtClean="0">
                <a:hlinkClick r:id="rId2"/>
              </a:rPr>
              <a:t>Signtool</a:t>
            </a:r>
            <a:r>
              <a:rPr lang="de-DE" dirty="0" smtClean="0">
                <a:hlinkClick r:id="rId2"/>
              </a:rPr>
              <a:t> </a:t>
            </a:r>
            <a:r>
              <a:rPr lang="de-DE" dirty="0" smtClean="0"/>
              <a:t>aus dem Windows SDK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1400" dirty="0" err="1" smtClean="0">
                <a:latin typeface="Consolas" panose="020B0609020204030204" pitchFamily="49" charset="0"/>
                <a:cs typeface="Consolas" panose="020B0609020204030204" pitchFamily="49" charset="0"/>
                <a:hlinkClick r:id="rId2"/>
              </a:rPr>
              <a:t>signtool</a:t>
            </a: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sign</a:t>
            </a: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&lt;</a:t>
            </a:r>
            <a:r>
              <a:rPr lang="de-DE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filename</a:t>
            </a: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 /sha1 &lt;</a:t>
            </a:r>
            <a:r>
              <a:rPr lang="de-DE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hash</a:t>
            </a: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 </a:t>
            </a:r>
            <a:r>
              <a:rPr lang="de-DE" sz="1400" dirty="0"/>
              <a:t>/t </a:t>
            </a:r>
            <a:r>
              <a:rPr lang="de-DE" sz="1400" dirty="0" smtClean="0"/>
              <a:t>http</a:t>
            </a:r>
            <a:r>
              <a:rPr lang="de-DE" sz="1400" dirty="0"/>
              <a:t>://timestamp.verisign.com/scripts/timstamp.dll</a:t>
            </a: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endParaRPr lang="de-DE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600" dirty="0"/>
              <a:t/>
            </a:r>
            <a:br>
              <a:rPr lang="de-DE" sz="1600" dirty="0"/>
            </a:br>
            <a:r>
              <a:rPr lang="de-DE" sz="1600" dirty="0"/>
              <a:t>Hinweis:</a:t>
            </a:r>
          </a:p>
          <a:p>
            <a:pPr>
              <a:buFont typeface="Arial" charset="0"/>
              <a:buChar char="•"/>
            </a:pPr>
            <a:r>
              <a:rPr lang="de-DE" sz="1600" dirty="0"/>
              <a:t>Auf jeden Fall mit </a:t>
            </a:r>
            <a:r>
              <a:rPr lang="de-DE" sz="1600" dirty="0" err="1"/>
              <a:t>Timestamp</a:t>
            </a:r>
            <a:r>
              <a:rPr lang="de-DE" sz="1600" dirty="0"/>
              <a:t> </a:t>
            </a:r>
            <a:r>
              <a:rPr lang="de-DE" sz="1600" dirty="0" smtClean="0"/>
              <a:t>Option! (</a:t>
            </a:r>
            <a:r>
              <a:rPr lang="de-DE" sz="1600" dirty="0" smtClean="0">
                <a:hlinkClick r:id="rId3"/>
              </a:rPr>
              <a:t>Warum ?</a:t>
            </a:r>
            <a:r>
              <a:rPr lang="de-DE" sz="1600" dirty="0" smtClean="0"/>
              <a:t>)</a:t>
            </a:r>
            <a:endParaRPr lang="de-DE" sz="1600" dirty="0"/>
          </a:p>
          <a:p>
            <a:pPr>
              <a:buFont typeface="Arial" charset="0"/>
              <a:buChar char="•"/>
            </a:pPr>
            <a:r>
              <a:rPr lang="de-DE" sz="1600" dirty="0"/>
              <a:t>Code </a:t>
            </a:r>
            <a:r>
              <a:rPr lang="de-DE" sz="1600" dirty="0" err="1"/>
              <a:t>Signing</a:t>
            </a:r>
            <a:r>
              <a:rPr lang="de-DE" sz="1600" dirty="0"/>
              <a:t> Zertifikate haben eine begrenzte Gültigkeit (wird beim Kauf angegeben</a:t>
            </a:r>
            <a:r>
              <a:rPr lang="de-DE" sz="1600" dirty="0" smtClean="0"/>
              <a:t>)</a:t>
            </a:r>
            <a:r>
              <a:rPr lang="de-DE" sz="1600" dirty="0"/>
              <a:t/>
            </a:r>
            <a:br>
              <a:rPr lang="de-DE" sz="1600" dirty="0"/>
            </a:br>
            <a:r>
              <a:rPr lang="de-DE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endParaRPr lang="de-DE" sz="16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600" dirty="0"/>
              <a:t>Hinweis für </a:t>
            </a:r>
            <a:r>
              <a:rPr lang="de-DE" sz="1600" dirty="0" smtClean="0"/>
              <a:t>CI – </a:t>
            </a:r>
            <a:r>
              <a:rPr lang="de-DE" sz="1600" dirty="0" err="1" smtClean="0"/>
              <a:t>Buildmaschinen</a:t>
            </a:r>
            <a:r>
              <a:rPr lang="de-DE" sz="1600" dirty="0"/>
              <a:t>:</a:t>
            </a:r>
            <a:endParaRPr lang="de-DE" sz="1600" dirty="0" smtClean="0"/>
          </a:p>
          <a:p>
            <a:r>
              <a:rPr lang="de-DE" sz="1600" dirty="0" smtClean="0"/>
              <a:t>Auf </a:t>
            </a:r>
            <a:r>
              <a:rPr lang="de-DE" sz="1600" dirty="0" err="1" smtClean="0"/>
              <a:t>Buildrechnern</a:t>
            </a:r>
            <a:r>
              <a:rPr lang="de-DE" sz="1600" dirty="0" smtClean="0"/>
              <a:t> sollte das Zertifikat </a:t>
            </a:r>
            <a:r>
              <a:rPr lang="de-DE" sz="1600" dirty="0"/>
              <a:t>im User Store mit private Key (nicht exportierbar!) installiert </a:t>
            </a:r>
            <a:r>
              <a:rPr lang="de-DE" sz="1600" dirty="0" smtClean="0"/>
              <a:t>sein.  So kann eine Signatur ohne Eingabe bzw. Angabe des Passworts im </a:t>
            </a:r>
            <a:r>
              <a:rPr lang="de-DE" sz="1600" dirty="0" err="1" smtClean="0"/>
              <a:t>Buildscript</a:t>
            </a:r>
            <a:r>
              <a:rPr lang="de-DE" sz="1600" dirty="0" smtClean="0"/>
              <a:t> erfolgen.</a:t>
            </a:r>
          </a:p>
          <a:p>
            <a:r>
              <a:rPr lang="de-DE" sz="1600" dirty="0"/>
              <a:t>Der Zugang zu </a:t>
            </a:r>
            <a:r>
              <a:rPr lang="de-DE" sz="1600" dirty="0" err="1"/>
              <a:t>Buildrechnern</a:t>
            </a:r>
            <a:r>
              <a:rPr lang="de-DE" sz="1600" dirty="0"/>
              <a:t> sollte auf vertrauenswürdige Personen beschränkt sein</a:t>
            </a:r>
            <a:r>
              <a:rPr lang="de-DE" sz="1600" dirty="0" smtClean="0"/>
              <a:t>!</a:t>
            </a:r>
          </a:p>
          <a:p>
            <a:endParaRPr lang="de-DE" sz="1600" dirty="0"/>
          </a:p>
          <a:p>
            <a:pPr marL="0" indent="0">
              <a:buNone/>
            </a:pPr>
            <a:endParaRPr lang="de-DE" sz="16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808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Organisation eines MSI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1562909"/>
              </p:ext>
            </p:extLst>
          </p:nvPr>
        </p:nvGraphicFramePr>
        <p:xfrm>
          <a:off x="179388" y="981075"/>
          <a:ext cx="8785225" cy="5876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6844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Package-, </a:t>
            </a:r>
            <a:r>
              <a:rPr lang="de-DE" dirty="0" err="1" smtClean="0"/>
              <a:t>Product</a:t>
            </a:r>
            <a:r>
              <a:rPr lang="de-DE" dirty="0" smtClean="0"/>
              <a:t>- und Upgrade-Codes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Packagecode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Er identifiziert ein spezifisches MSI. Es sollte bei jedem </a:t>
            </a:r>
            <a:r>
              <a:rPr lang="de-DE" dirty="0" err="1" smtClean="0"/>
              <a:t>Build</a:t>
            </a:r>
            <a:r>
              <a:rPr lang="de-DE" dirty="0" smtClean="0"/>
              <a:t> wechseln.</a:t>
            </a:r>
          </a:p>
          <a:p>
            <a:pPr lvl="1"/>
            <a:endParaRPr lang="de-DE" dirty="0"/>
          </a:p>
          <a:p>
            <a:r>
              <a:rPr lang="de-DE" dirty="0" err="1" smtClean="0"/>
              <a:t>Productcode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Jedes Release eines Produktes sollte sich durch den </a:t>
            </a:r>
            <a:r>
              <a:rPr lang="de-DE" dirty="0" err="1" smtClean="0"/>
              <a:t>Product</a:t>
            </a:r>
            <a:r>
              <a:rPr lang="de-DE" dirty="0" smtClean="0"/>
              <a:t> Code unterscheiden.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err="1" smtClean="0"/>
              <a:t>Upgradecode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Alle Releases eines Produktes sollen den gleichen Upgrade Code besitzen.</a:t>
            </a: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Diese Codes werden u.a. auch für Updates/Upgrades und ggf. für das Prüfen von </a:t>
            </a:r>
            <a:r>
              <a:rPr lang="de-DE" dirty="0" err="1" smtClean="0"/>
              <a:t>Launchconditions</a:t>
            </a:r>
            <a:r>
              <a:rPr lang="de-DE" dirty="0" smtClean="0"/>
              <a:t> benötigt.</a:t>
            </a: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Siehe auch: </a:t>
            </a:r>
            <a:r>
              <a:rPr lang="de-DE" dirty="0" err="1" smtClean="0">
                <a:hlinkClick r:id="rId2"/>
              </a:rPr>
              <a:t>What</a:t>
            </a:r>
            <a:r>
              <a:rPr lang="de-DE" dirty="0" smtClean="0">
                <a:hlinkClick r:id="rId2"/>
              </a:rPr>
              <a:t> </a:t>
            </a:r>
            <a:r>
              <a:rPr lang="de-DE" dirty="0" err="1" smtClean="0">
                <a:hlinkClick r:id="rId2"/>
              </a:rPr>
              <a:t>are</a:t>
            </a:r>
            <a:r>
              <a:rPr lang="de-DE" dirty="0" smtClean="0">
                <a:hlinkClick r:id="rId2"/>
              </a:rPr>
              <a:t> Upgrade, </a:t>
            </a:r>
            <a:r>
              <a:rPr lang="de-DE" dirty="0" err="1" smtClean="0">
                <a:hlinkClick r:id="rId2"/>
              </a:rPr>
              <a:t>Product</a:t>
            </a:r>
            <a:r>
              <a:rPr lang="de-DE" dirty="0" smtClean="0">
                <a:hlinkClick r:id="rId2"/>
              </a:rPr>
              <a:t> </a:t>
            </a:r>
            <a:r>
              <a:rPr lang="de-DE" dirty="0" err="1" smtClean="0">
                <a:hlinkClick r:id="rId2"/>
              </a:rPr>
              <a:t>and</a:t>
            </a:r>
            <a:r>
              <a:rPr lang="de-DE" dirty="0" smtClean="0">
                <a:hlinkClick r:id="rId2"/>
              </a:rPr>
              <a:t> Package Code </a:t>
            </a:r>
            <a:r>
              <a:rPr lang="de-DE" dirty="0" err="1" smtClean="0">
                <a:hlinkClick r:id="rId2"/>
              </a:rPr>
              <a:t>used</a:t>
            </a:r>
            <a:r>
              <a:rPr lang="de-DE" dirty="0" smtClean="0">
                <a:hlinkClick r:id="rId2"/>
              </a:rPr>
              <a:t> </a:t>
            </a:r>
            <a:r>
              <a:rPr lang="de-DE" dirty="0" err="1" smtClean="0">
                <a:hlinkClick r:id="rId2"/>
              </a:rPr>
              <a:t>for</a:t>
            </a:r>
            <a:r>
              <a:rPr lang="de-DE" dirty="0" smtClean="0">
                <a:hlinkClick r:id="rId2"/>
              </a:rPr>
              <a:t>?</a:t>
            </a:r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587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Dateiersetzung bei </a:t>
            </a:r>
            <a:r>
              <a:rPr lang="de-DE" dirty="0" err="1" smtClean="0"/>
              <a:t>Repair</a:t>
            </a:r>
            <a:r>
              <a:rPr lang="de-DE" dirty="0" smtClean="0"/>
              <a:t>/Update/…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 smtClean="0">
                <a:hlinkClick r:id="rId2" action="ppaction://hlinkfile"/>
              </a:rPr>
              <a:t>Versioned</a:t>
            </a:r>
            <a:r>
              <a:rPr lang="de-DE" dirty="0" smtClean="0">
                <a:hlinkClick r:id="rId2" action="ppaction://hlinkfile"/>
              </a:rPr>
              <a:t> Files</a:t>
            </a:r>
            <a:r>
              <a:rPr lang="de-DE" dirty="0" smtClean="0"/>
              <a:t>:</a:t>
            </a:r>
          </a:p>
          <a:p>
            <a:pPr marL="0" indent="0">
              <a:buNone/>
            </a:pPr>
            <a:r>
              <a:rPr lang="de-DE" dirty="0" smtClean="0"/>
              <a:t>Wenn eine Datei eine File- bzw. Produktversion unterstützt, dann wird die Fileversion zum Vergleich, ob die Datei ersetzt werden muss, herangezogen.</a:t>
            </a:r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>
                <a:hlinkClick r:id="rId3"/>
              </a:rPr>
              <a:t>Unversioned</a:t>
            </a:r>
            <a:r>
              <a:rPr lang="de-DE" dirty="0" smtClean="0">
                <a:hlinkClick r:id="rId3"/>
              </a:rPr>
              <a:t> Files</a:t>
            </a:r>
            <a:r>
              <a:rPr lang="de-DE" dirty="0" smtClean="0"/>
              <a:t>:</a:t>
            </a:r>
            <a:endParaRPr lang="de-DE" dirty="0"/>
          </a:p>
          <a:p>
            <a:pPr marL="0" indent="0">
              <a:buNone/>
            </a:pPr>
            <a:r>
              <a:rPr lang="de-DE" dirty="0" smtClean="0"/>
              <a:t>Wenn eine Datei dies nicht unterstützt, so wird beim Vergleich das Dateidatum verwendet.</a:t>
            </a:r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Konsequenz:</a:t>
            </a:r>
            <a:br>
              <a:rPr lang="de-DE" dirty="0" smtClean="0"/>
            </a:br>
            <a:r>
              <a:rPr lang="de-DE" dirty="0" smtClean="0"/>
              <a:t>Es ist dringend erforderlich, die Fileversion sauber in CI </a:t>
            </a:r>
            <a:r>
              <a:rPr lang="de-DE" dirty="0" err="1" smtClean="0"/>
              <a:t>Builds</a:t>
            </a:r>
            <a:r>
              <a:rPr lang="de-DE" dirty="0" smtClean="0"/>
              <a:t> zu pflegen.</a:t>
            </a: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/>
              <a:t>Siehe auch</a:t>
            </a:r>
            <a:r>
              <a:rPr lang="de-DE" dirty="0" smtClean="0"/>
              <a:t>: </a:t>
            </a:r>
            <a:r>
              <a:rPr lang="de-DE" dirty="0" smtClean="0">
                <a:hlinkClick r:id="rId4"/>
              </a:rPr>
              <a:t>MSDN File </a:t>
            </a:r>
            <a:r>
              <a:rPr lang="de-DE" dirty="0" err="1" smtClean="0">
                <a:hlinkClick r:id="rId4"/>
              </a:rPr>
              <a:t>Versioning</a:t>
            </a:r>
            <a:r>
              <a:rPr lang="de-DE" dirty="0" smtClean="0">
                <a:hlinkClick r:id="rId4"/>
              </a:rPr>
              <a:t> Rules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340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Abstract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de-DE" sz="2000" dirty="0"/>
              <a:t>Setups mit Windows Installer XML  </a:t>
            </a:r>
            <a:r>
              <a:rPr lang="de-DE" sz="2000" dirty="0" smtClean="0"/>
              <a:t>Toolkit(</a:t>
            </a:r>
            <a:r>
              <a:rPr lang="de-DE" sz="2000" dirty="0" err="1" smtClean="0"/>
              <a:t>WiX</a:t>
            </a:r>
            <a:r>
              <a:rPr lang="de-DE" sz="2000" dirty="0"/>
              <a:t>)</a:t>
            </a:r>
            <a:br>
              <a:rPr lang="de-DE" sz="2000" dirty="0"/>
            </a:br>
            <a:r>
              <a:rPr lang="de-DE" sz="2000" dirty="0"/>
              <a:t/>
            </a:r>
            <a:br>
              <a:rPr lang="de-DE" sz="2000" dirty="0"/>
            </a:br>
            <a:r>
              <a:rPr lang="de-DE" sz="2000" dirty="0"/>
              <a:t>Die Geschichte der Visual Studio Setup Projekte ist sehr wechselhaft.</a:t>
            </a:r>
            <a:br>
              <a:rPr lang="de-DE" sz="2000" dirty="0"/>
            </a:br>
            <a:r>
              <a:rPr lang="de-DE" sz="2000" dirty="0"/>
              <a:t>Seit Visual Studio 2012 werden diese nicht mehr unterstützt.</a:t>
            </a:r>
            <a:br>
              <a:rPr lang="de-DE" sz="2000" dirty="0"/>
            </a:br>
            <a:r>
              <a:rPr lang="de-DE" sz="2000" dirty="0"/>
              <a:t>Was soll man stattdessen benutzen? </a:t>
            </a:r>
            <a:br>
              <a:rPr lang="de-DE" sz="2000" dirty="0"/>
            </a:br>
            <a:r>
              <a:rPr lang="de-DE" sz="2000" dirty="0"/>
              <a:t>Welche Lösung skaliert?</a:t>
            </a:r>
            <a:br>
              <a:rPr lang="de-DE" sz="2000" dirty="0"/>
            </a:br>
            <a:r>
              <a:rPr lang="de-DE" sz="2000" dirty="0"/>
              <a:t/>
            </a:r>
            <a:br>
              <a:rPr lang="de-DE" sz="2000" dirty="0"/>
            </a:br>
            <a:r>
              <a:rPr lang="de-DE" sz="2000" dirty="0"/>
              <a:t>Die Antwort ist das kostenlose Windows Installer XML (</a:t>
            </a:r>
            <a:r>
              <a:rPr lang="de-DE" sz="2000" dirty="0" err="1" smtClean="0"/>
              <a:t>WiX</a:t>
            </a:r>
            <a:r>
              <a:rPr lang="de-DE" sz="2000" dirty="0"/>
              <a:t>) Toolkit.</a:t>
            </a:r>
            <a:br>
              <a:rPr lang="de-DE" sz="2000" dirty="0"/>
            </a:br>
            <a:r>
              <a:rPr lang="de-DE" sz="2000" dirty="0"/>
              <a:t>Nach einer kurzen Einführung in den Windows Installer wird </a:t>
            </a:r>
            <a:br>
              <a:rPr lang="de-DE" sz="2000" dirty="0"/>
            </a:br>
            <a:r>
              <a:rPr lang="de-DE" sz="2000" dirty="0"/>
              <a:t>anhand eines einfachen Beispiels ein MSI Setup erstellt.</a:t>
            </a:r>
            <a:br>
              <a:rPr lang="de-DE" sz="2000" dirty="0"/>
            </a:br>
            <a:r>
              <a:rPr lang="de-DE" sz="2000" dirty="0"/>
              <a:t>Dieses Setup wird im Laufe des Vortrags immer weiter verbessert.</a:t>
            </a:r>
            <a:br>
              <a:rPr lang="de-DE" sz="2000" dirty="0"/>
            </a:br>
            <a:r>
              <a:rPr lang="de-DE" sz="2000" dirty="0"/>
              <a:t>Dabei werden gängige Probleme wie Lokalisierung, Projektorganisation, Update, ... angesprochen.</a:t>
            </a:r>
          </a:p>
        </p:txBody>
      </p:sp>
    </p:spTree>
    <p:extLst>
      <p:ext uri="{BB962C8B-B14F-4D97-AF65-F5344CB8AC3E}">
        <p14:creationId xmlns:p14="http://schemas.microsoft.com/office/powerpoint/2010/main" val="62184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Windows Installer Development Tools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Werden mit dem Windows SDK installiert.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Pfade z.B.</a:t>
            </a:r>
          </a:p>
          <a:p>
            <a:pPr marL="0" indent="0">
              <a:buNone/>
            </a:pPr>
            <a:r>
              <a:rPr lang="en-US" dirty="0" smtClean="0"/>
              <a:t>"C</a:t>
            </a:r>
            <a:r>
              <a:rPr lang="en-US" dirty="0"/>
              <a:t>:\Program Files (x86)\Microsoft </a:t>
            </a:r>
            <a:r>
              <a:rPr lang="en-US" dirty="0" smtClean="0"/>
              <a:t>SDKs\Windows\v7.1A\Bin"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"</a:t>
            </a:r>
            <a:r>
              <a:rPr lang="de-DE" dirty="0"/>
              <a:t>C:\Program Files\Microsoft </a:t>
            </a:r>
            <a:r>
              <a:rPr lang="de-DE" dirty="0" smtClean="0"/>
              <a:t>SDKs\Windows\v7.0\Bin"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Interessant:</a:t>
            </a:r>
          </a:p>
          <a:p>
            <a:pPr>
              <a:buFont typeface="Arial" charset="0"/>
              <a:buChar char="•"/>
            </a:pPr>
            <a:r>
              <a:rPr lang="de-DE" dirty="0">
                <a:hlinkClick r:id="rId2"/>
              </a:rPr>
              <a:t>Orca.exe</a:t>
            </a:r>
            <a:r>
              <a:rPr lang="de-DE" dirty="0" smtClean="0"/>
              <a:t> – Database Editor</a:t>
            </a:r>
          </a:p>
          <a:p>
            <a:pPr>
              <a:buFont typeface="Arial" charset="0"/>
              <a:buChar char="•"/>
            </a:pPr>
            <a:r>
              <a:rPr lang="de-DE" dirty="0">
                <a:hlinkClick r:id="rId3"/>
              </a:rPr>
              <a:t>Msizap.exe</a:t>
            </a:r>
            <a:r>
              <a:rPr lang="de-DE" dirty="0" smtClean="0"/>
              <a:t> - </a:t>
            </a:r>
            <a:r>
              <a:rPr lang="en-US" dirty="0"/>
              <a:t>Removes Windows Installer information for a product or all products installed on a machine</a:t>
            </a:r>
            <a:r>
              <a:rPr lang="en-US" dirty="0" smtClean="0"/>
              <a:t>.</a:t>
            </a:r>
          </a:p>
          <a:p>
            <a:pPr>
              <a:buFont typeface="Arial" charset="0"/>
              <a:buChar char="•"/>
            </a:pPr>
            <a:r>
              <a:rPr lang="de-DE" dirty="0" smtClean="0">
                <a:hlinkClick r:id="rId4"/>
              </a:rPr>
              <a:t>Wilogutl.exe</a:t>
            </a:r>
            <a:r>
              <a:rPr lang="de-DE" dirty="0" smtClean="0"/>
              <a:t> – Log </a:t>
            </a:r>
            <a:r>
              <a:rPr lang="de-DE" dirty="0" err="1" smtClean="0"/>
              <a:t>Viever</a:t>
            </a:r>
            <a:endParaRPr lang="de-DE" dirty="0" smtClean="0"/>
          </a:p>
          <a:p>
            <a:pPr>
              <a:buFont typeface="Arial" charset="0"/>
              <a:buChar char="•"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Siehe </a:t>
            </a:r>
            <a:r>
              <a:rPr lang="de-DE" dirty="0" smtClean="0">
                <a:hlinkClick r:id="rId5"/>
              </a:rPr>
              <a:t>MSDN – Windows Installer Development Tools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804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Grundlagen Wix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378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</a:t>
            </a:r>
            <a:r>
              <a:rPr lang="de-DE" dirty="0" err="1" smtClean="0"/>
              <a:t>WiX</a:t>
            </a:r>
            <a:r>
              <a:rPr lang="de-DE" dirty="0" smtClean="0"/>
              <a:t> ?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Das </a:t>
            </a:r>
            <a:r>
              <a:rPr lang="de-DE" i="1" dirty="0" err="1" smtClean="0"/>
              <a:t>WiX</a:t>
            </a:r>
            <a:r>
              <a:rPr lang="de-DE" i="1" dirty="0" smtClean="0"/>
              <a:t> </a:t>
            </a:r>
            <a:r>
              <a:rPr lang="de-DE" i="1" dirty="0" err="1" smtClean="0"/>
              <a:t>Toolset</a:t>
            </a:r>
            <a:r>
              <a:rPr lang="de-DE" dirty="0" smtClean="0"/>
              <a:t> ist eine Sammlung von Werkzeugen zum Erstellung und Bearbeitung von Windows Installer Paketen (MSI/MSP).</a:t>
            </a:r>
            <a:br>
              <a:rPr lang="de-DE" dirty="0" smtClean="0"/>
            </a:b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Die Steuerung der Werkzeuge erfolgt mittels XML.</a:t>
            </a:r>
            <a:br>
              <a:rPr lang="de-DE" dirty="0" smtClean="0"/>
            </a:br>
            <a:r>
              <a:rPr lang="de-DE" dirty="0" smtClean="0"/>
              <a:t>Es wurde ursprünglich von Microsoft entwickelt und als </a:t>
            </a:r>
            <a:r>
              <a:rPr lang="de-DE" dirty="0" err="1" smtClean="0"/>
              <a:t>Opensource</a:t>
            </a:r>
            <a:r>
              <a:rPr lang="de-DE" dirty="0" smtClean="0"/>
              <a:t> Projekt freigegeben. Die </a:t>
            </a:r>
            <a:r>
              <a:rPr lang="de-DE" dirty="0" err="1" smtClean="0"/>
              <a:t>Outercurve</a:t>
            </a:r>
            <a:r>
              <a:rPr lang="de-DE" dirty="0" smtClean="0"/>
              <a:t> </a:t>
            </a:r>
            <a:r>
              <a:rPr lang="de-DE" dirty="0" err="1" smtClean="0"/>
              <a:t>Foundation</a:t>
            </a:r>
            <a:r>
              <a:rPr lang="de-DE" dirty="0" smtClean="0"/>
              <a:t> hat hier inzwischen die Führung übernommen. Das Projekt steht im Quellcode zur Verfügung.</a:t>
            </a:r>
            <a:br>
              <a:rPr lang="de-DE" dirty="0" smtClean="0"/>
            </a:b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Das </a:t>
            </a:r>
            <a:r>
              <a:rPr lang="de-DE" i="1" dirty="0" err="1" smtClean="0"/>
              <a:t>WiX</a:t>
            </a:r>
            <a:r>
              <a:rPr lang="de-DE" i="1" dirty="0" smtClean="0"/>
              <a:t> </a:t>
            </a:r>
            <a:r>
              <a:rPr lang="de-DE" i="1" dirty="0" err="1" smtClean="0"/>
              <a:t>Toolset</a:t>
            </a:r>
            <a:r>
              <a:rPr lang="de-DE" i="1" dirty="0" smtClean="0"/>
              <a:t> </a:t>
            </a:r>
            <a:r>
              <a:rPr lang="de-DE" dirty="0" smtClean="0"/>
              <a:t>integriert sich ins Microsoft Visual Studio. Hier stehen eigene Projekttypen und Item Templates zur Verfügung.</a:t>
            </a:r>
            <a:br>
              <a:rPr lang="de-DE" dirty="0" smtClean="0"/>
            </a:br>
            <a:r>
              <a:rPr lang="de-DE" dirty="0" smtClean="0"/>
              <a:t>Die Bearbeitung der Artefakte erfolgt über den im Visual Studio integrierten XML Editor. Dank der installierten XSD Schemata wir bei der Bearbeitung </a:t>
            </a:r>
            <a:r>
              <a:rPr lang="de-DE" dirty="0" err="1" smtClean="0"/>
              <a:t>Intellisense</a:t>
            </a:r>
            <a:r>
              <a:rPr lang="de-DE" dirty="0" smtClean="0"/>
              <a:t> unterstützt.</a:t>
            </a:r>
          </a:p>
          <a:p>
            <a:pPr marL="0" indent="0">
              <a:buNone/>
            </a:pPr>
            <a:endParaRPr lang="de-DE" b="1" i="1" dirty="0"/>
          </a:p>
          <a:p>
            <a:pPr marL="0" indent="0">
              <a:buNone/>
            </a:pPr>
            <a:r>
              <a:rPr lang="de-DE" dirty="0" err="1" smtClean="0"/>
              <a:t>WiX</a:t>
            </a:r>
            <a:r>
              <a:rPr lang="de-DE" dirty="0" smtClean="0"/>
              <a:t> orientiert sich sehr stark an der MSI Technik und die darin enthaltenen Tabellen. Durch mächtige Bibliotheken sind viele Probleme sehr einfach zu lösen.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698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</a:t>
            </a:r>
            <a:r>
              <a:rPr lang="de-DE" dirty="0" err="1" smtClean="0"/>
              <a:t>WiX</a:t>
            </a:r>
            <a:r>
              <a:rPr lang="de-DE" dirty="0" smtClean="0"/>
              <a:t> nicht ?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UI-Werkzeug zum Zusammenklicken von Setups</a:t>
            </a:r>
            <a:br>
              <a:rPr lang="de-DE" dirty="0" smtClean="0"/>
            </a:br>
            <a:r>
              <a:rPr lang="de-DE" dirty="0" smtClean="0"/>
              <a:t>Das XML im Namen ist Programm.</a:t>
            </a:r>
          </a:p>
          <a:p>
            <a:r>
              <a:rPr lang="de-DE" dirty="0" smtClean="0"/>
              <a:t>Es ist kein Allheilmittel gegen Probleme beim </a:t>
            </a:r>
            <a:r>
              <a:rPr lang="de-DE" dirty="0" err="1" smtClean="0"/>
              <a:t>Deployment</a:t>
            </a:r>
            <a:endParaRPr lang="de-DE" dirty="0" smtClean="0"/>
          </a:p>
          <a:p>
            <a:r>
              <a:rPr lang="de-DE" dirty="0" smtClean="0"/>
              <a:t>Für weiterführende Installationsaufgaben werden MSI Kenntnisse erfordert.</a:t>
            </a:r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972372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Warum </a:t>
            </a:r>
            <a:r>
              <a:rPr lang="de-DE" dirty="0" err="1" smtClean="0"/>
              <a:t>WiX</a:t>
            </a:r>
            <a:r>
              <a:rPr lang="de-DE" dirty="0" smtClean="0"/>
              <a:t> ?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Kostenlos</a:t>
            </a:r>
          </a:p>
          <a:p>
            <a:r>
              <a:rPr lang="de-DE" dirty="0" smtClean="0"/>
              <a:t>XML –&gt; keine Probleme beim </a:t>
            </a:r>
            <a:r>
              <a:rPr lang="de-DE" dirty="0" err="1" smtClean="0"/>
              <a:t>Merge</a:t>
            </a:r>
            <a:r>
              <a:rPr lang="de-DE" dirty="0" smtClean="0"/>
              <a:t> in der Versionskontrolle</a:t>
            </a:r>
          </a:p>
          <a:p>
            <a:r>
              <a:rPr lang="de-DE" dirty="0" smtClean="0"/>
              <a:t>Verteilung auf viele Dateien möglich</a:t>
            </a:r>
          </a:p>
          <a:p>
            <a:pPr marL="542925" lvl="1" indent="0">
              <a:buNone/>
            </a:pPr>
            <a:r>
              <a:rPr lang="de-DE" dirty="0" smtClean="0"/>
              <a:t>-&gt; leichtere </a:t>
            </a:r>
            <a:r>
              <a:rPr lang="de-DE" dirty="0" err="1" smtClean="0"/>
              <a:t>Merge</a:t>
            </a:r>
            <a:r>
              <a:rPr lang="de-DE" dirty="0" smtClean="0"/>
              <a:t>, da nicht eine Riesendatei vorhanden ist</a:t>
            </a:r>
          </a:p>
          <a:p>
            <a:pPr marL="542925" lvl="1" indent="0">
              <a:buNone/>
            </a:pPr>
            <a:r>
              <a:rPr lang="de-DE" dirty="0" smtClean="0"/>
              <a:t>-&gt; Sharing von Dateien zwischen verschiedenen Projekten</a:t>
            </a:r>
          </a:p>
          <a:p>
            <a:r>
              <a:rPr lang="de-DE" dirty="0" smtClean="0"/>
              <a:t>Unterstützt Konzepte wie Bibliotheken aber auch </a:t>
            </a:r>
            <a:r>
              <a:rPr lang="de-DE" dirty="0" err="1" smtClean="0"/>
              <a:t>MergeModule</a:t>
            </a:r>
            <a:endParaRPr lang="de-DE" dirty="0" smtClean="0"/>
          </a:p>
          <a:p>
            <a:r>
              <a:rPr lang="de-DE" dirty="0" smtClean="0"/>
              <a:t>XML kann durch externe Tools generiert/bearbeitet werden</a:t>
            </a:r>
          </a:p>
          <a:p>
            <a:r>
              <a:rPr lang="de-DE" dirty="0" err="1" smtClean="0"/>
              <a:t>MSBuild</a:t>
            </a:r>
            <a:r>
              <a:rPr lang="de-DE" dirty="0" smtClean="0"/>
              <a:t> Projekte</a:t>
            </a:r>
          </a:p>
          <a:p>
            <a:pPr marL="542925" lvl="1" indent="0">
              <a:buNone/>
            </a:pPr>
            <a:r>
              <a:rPr lang="de-DE" dirty="0" smtClean="0"/>
              <a:t>-&gt; einfache Integration in den </a:t>
            </a:r>
            <a:r>
              <a:rPr lang="de-DE" dirty="0" err="1" smtClean="0"/>
              <a:t>Build</a:t>
            </a:r>
            <a:endParaRPr lang="de-DE" dirty="0" smtClean="0"/>
          </a:p>
          <a:p>
            <a:pPr marL="357188" indent="-342900"/>
            <a:r>
              <a:rPr lang="de-DE" dirty="0" smtClean="0"/>
              <a:t>Unterstützt das automatische Einbinden von Dateien/Verzeichnissen (</a:t>
            </a:r>
            <a:r>
              <a:rPr lang="de-DE" dirty="0" err="1" smtClean="0"/>
              <a:t>Harvesting</a:t>
            </a:r>
            <a:r>
              <a:rPr lang="de-DE" dirty="0" smtClean="0"/>
              <a:t>)</a:t>
            </a:r>
          </a:p>
          <a:p>
            <a:pPr marL="14288" indent="0">
              <a:buNone/>
            </a:pPr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1356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WIX Tools</a:t>
            </a:r>
            <a:endParaRPr lang="de-DE" dirty="0"/>
          </a:p>
        </p:txBody>
      </p:sp>
      <p:pic>
        <p:nvPicPr>
          <p:cNvPr id="2050" name="Picture 2" descr="WiX Toolset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28" y="23298"/>
            <a:ext cx="8717351" cy="681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175129" y="6535215"/>
            <a:ext cx="3312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hlinkClick r:id="rId3"/>
              </a:rPr>
              <a:t>Quelle: </a:t>
            </a:r>
            <a:r>
              <a:rPr lang="de-DE" sz="1400" dirty="0" err="1" smtClean="0">
                <a:hlinkClick r:id="rId3"/>
              </a:rPr>
              <a:t>WiX</a:t>
            </a:r>
            <a:r>
              <a:rPr lang="de-DE" sz="1400" dirty="0" smtClean="0">
                <a:hlinkClick r:id="rId3"/>
              </a:rPr>
              <a:t> </a:t>
            </a:r>
            <a:r>
              <a:rPr lang="de-DE" sz="1400" dirty="0" err="1" smtClean="0">
                <a:hlinkClick r:id="rId3"/>
              </a:rPr>
              <a:t>Toolset</a:t>
            </a:r>
            <a:r>
              <a:rPr lang="de-DE" sz="1400" dirty="0" smtClean="0">
                <a:hlinkClick r:id="rId3"/>
              </a:rPr>
              <a:t> Dokumentation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5193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Bibliotheken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9536547"/>
              </p:ext>
            </p:extLst>
          </p:nvPr>
        </p:nvGraphicFramePr>
        <p:xfrm>
          <a:off x="179388" y="981075"/>
          <a:ext cx="8785226" cy="47193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448396"/>
                <a:gridCol w="633683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Name der Bibliothek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Inhalt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u="none" strike="noStrike" kern="1200" dirty="0" err="1" smtClean="0">
                          <a:effectLst/>
                          <a:hlinkClick r:id="rId2"/>
                        </a:rPr>
                        <a:t>WixDifxAppExtension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Installation</a:t>
                      </a:r>
                      <a:r>
                        <a:rPr lang="de-DE" baseline="0" dirty="0" smtClean="0"/>
                        <a:t> von Treibern (</a:t>
                      </a:r>
                      <a:r>
                        <a:rPr lang="de-DE" dirty="0" smtClean="0"/>
                        <a:t>Drivers)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u="sng" kern="1200" dirty="0" err="1" smtClean="0">
                          <a:effectLst/>
                          <a:hlinkClick r:id="rId3"/>
                        </a:rPr>
                        <a:t>WixFirewallExtension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Konfiguration</a:t>
                      </a:r>
                      <a:r>
                        <a:rPr lang="de-DE" baseline="0" dirty="0" smtClean="0"/>
                        <a:t> der </a:t>
                      </a:r>
                      <a:r>
                        <a:rPr lang="de-DE" dirty="0" smtClean="0"/>
                        <a:t>Firewalls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u="none" strike="noStrike" kern="1200" dirty="0" err="1" smtClean="0">
                          <a:effectLst/>
                          <a:hlinkClick r:id="rId4"/>
                        </a:rPr>
                        <a:t>WixGamingExtension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Gaming (Windows Game Explorer)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u="none" strike="noStrike" kern="1200" dirty="0" err="1" smtClean="0">
                          <a:effectLst/>
                          <a:hlinkClick r:id="rId5"/>
                        </a:rPr>
                        <a:t>WixIIsExtension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IIS Konfiguration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u="none" strike="noStrike" kern="1200" dirty="0" err="1" smtClean="0">
                          <a:effectLst/>
                          <a:hlinkClick r:id="rId6"/>
                        </a:rPr>
                        <a:t>WixLuxExtension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Unittesting</a:t>
                      </a:r>
                      <a:r>
                        <a:rPr lang="de-DE" dirty="0" smtClean="0"/>
                        <a:t> Support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u="none" strike="noStrike" kern="1200" dirty="0" err="1" smtClean="0">
                          <a:effectLst/>
                          <a:hlinkClick r:id="rId7"/>
                        </a:rPr>
                        <a:t>WixNetFxExtension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.Net Support (Native</a:t>
                      </a:r>
                      <a:r>
                        <a:rPr lang="de-DE" baseline="0" dirty="0" smtClean="0"/>
                        <a:t> Images)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u="none" strike="noStrike" kern="1200" dirty="0" err="1" smtClean="0">
                          <a:effectLst/>
                          <a:hlinkClick r:id="rId8"/>
                        </a:rPr>
                        <a:t>WixPSExtension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Powershell</a:t>
                      </a:r>
                      <a:r>
                        <a:rPr lang="de-DE" dirty="0" smtClean="0"/>
                        <a:t> (</a:t>
                      </a:r>
                      <a:r>
                        <a:rPr lang="de-DE" dirty="0" err="1" smtClean="0"/>
                        <a:t>SnapIn</a:t>
                      </a:r>
                      <a:r>
                        <a:rPr lang="de-DE" dirty="0" smtClean="0"/>
                        <a:t>, Formats Files, </a:t>
                      </a:r>
                      <a:r>
                        <a:rPr lang="de-DE" dirty="0" err="1" smtClean="0"/>
                        <a:t>Types</a:t>
                      </a:r>
                      <a:r>
                        <a:rPr lang="de-DE" baseline="0" dirty="0" smtClean="0"/>
                        <a:t> Files)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u="none" strike="noStrike" kern="1200" dirty="0" err="1" smtClean="0">
                          <a:effectLst/>
                          <a:hlinkClick r:id="rId9"/>
                        </a:rPr>
                        <a:t>WixSqlExtension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SQL Server (Datenbanken,</a:t>
                      </a:r>
                      <a:r>
                        <a:rPr lang="de-DE" baseline="0" dirty="0" smtClean="0"/>
                        <a:t> Scripts,…)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u="none" strike="noStrike" kern="1200" dirty="0" err="1" smtClean="0">
                          <a:effectLst/>
                          <a:hlinkClick r:id="rId10"/>
                        </a:rPr>
                        <a:t>WixTagExtension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effectLst/>
                        </a:rPr>
                        <a:t>SWID tag </a:t>
                      </a:r>
                      <a:r>
                        <a:rPr lang="de-DE" sz="1800" kern="1200" dirty="0" err="1" smtClean="0">
                          <a:effectLst/>
                        </a:rPr>
                        <a:t>files</a:t>
                      </a:r>
                      <a:r>
                        <a:rPr lang="de-DE" sz="1800" kern="1200" dirty="0" smtClean="0">
                          <a:effectLst/>
                        </a:rPr>
                        <a:t> (ISO/IEC 19770)</a:t>
                      </a:r>
                      <a:endParaRPr lang="de-DE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u="none" strike="noStrike" kern="1200" dirty="0" err="1" smtClean="0">
                          <a:effectLst/>
                          <a:hlinkClick r:id="rId11"/>
                        </a:rPr>
                        <a:t>WixUtilExtension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Toolsammlung: </a:t>
                      </a:r>
                      <a:r>
                        <a:rPr lang="de-DE" dirty="0" err="1" smtClean="0"/>
                        <a:t>Searches</a:t>
                      </a:r>
                      <a:r>
                        <a:rPr lang="de-DE" dirty="0" smtClean="0"/>
                        <a:t>,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EventSources</a:t>
                      </a:r>
                      <a:r>
                        <a:rPr lang="de-DE" baseline="0" dirty="0" smtClean="0"/>
                        <a:t>, Shortcuts, </a:t>
                      </a:r>
                      <a:r>
                        <a:rPr lang="de-DE" baseline="0" dirty="0" err="1" smtClean="0"/>
                        <a:t>PerformanceCounters</a:t>
                      </a:r>
                      <a:r>
                        <a:rPr lang="de-DE" baseline="0" dirty="0" smtClean="0"/>
                        <a:t>, XML, Service, Users, </a:t>
                      </a:r>
                      <a:r>
                        <a:rPr lang="de-DE" baseline="0" dirty="0" err="1" smtClean="0"/>
                        <a:t>Permissions</a:t>
                      </a:r>
                      <a:r>
                        <a:rPr lang="de-DE" baseline="0" dirty="0" smtClean="0"/>
                        <a:t>,…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u="none" strike="noStrike" kern="1200" dirty="0" err="1" smtClean="0">
                          <a:effectLst/>
                          <a:hlinkClick r:id="rId12"/>
                        </a:rPr>
                        <a:t>WixVSExtension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Visual Studio:</a:t>
                      </a:r>
                      <a:r>
                        <a:rPr lang="de-DE" baseline="0" dirty="0" smtClean="0"/>
                        <a:t> Help, </a:t>
                      </a:r>
                      <a:r>
                        <a:rPr lang="de-DE" baseline="0" dirty="0" err="1" smtClean="0"/>
                        <a:t>Vsix</a:t>
                      </a:r>
                      <a:r>
                        <a:rPr lang="de-DE" baseline="0" dirty="0" smtClean="0"/>
                        <a:t> Packages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255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Eingebaute Dialogsammlung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err="1">
                <a:hlinkClick r:id="rId2"/>
              </a:rPr>
              <a:t>WixUI_Minimal</a:t>
            </a:r>
            <a:endParaRPr lang="de-DE" b="1" dirty="0"/>
          </a:p>
          <a:p>
            <a:r>
              <a:rPr lang="de-DE" b="1" dirty="0" err="1">
                <a:hlinkClick r:id="rId3"/>
              </a:rPr>
              <a:t>WixUI_InstallDir</a:t>
            </a:r>
            <a:endParaRPr lang="de-DE" b="1" dirty="0" smtClean="0">
              <a:hlinkClick r:id="rId4"/>
            </a:endParaRPr>
          </a:p>
          <a:p>
            <a:r>
              <a:rPr lang="de-DE" b="1" dirty="0" err="1" smtClean="0">
                <a:hlinkClick r:id="rId4"/>
              </a:rPr>
              <a:t>WixUI_FeatureTree</a:t>
            </a:r>
            <a:endParaRPr lang="de-DE" b="1" dirty="0"/>
          </a:p>
          <a:p>
            <a:r>
              <a:rPr lang="de-DE" b="1" dirty="0" err="1" smtClean="0">
                <a:hlinkClick r:id="rId5"/>
              </a:rPr>
              <a:t>WixUI_Advanced</a:t>
            </a:r>
            <a:endParaRPr lang="de-DE" b="1" dirty="0" smtClean="0"/>
          </a:p>
          <a:p>
            <a:r>
              <a:rPr lang="de-DE" b="1" dirty="0" err="1" smtClean="0">
                <a:hlinkClick r:id="rId6"/>
              </a:rPr>
              <a:t>WixUI_Mondo</a:t>
            </a:r>
            <a:endParaRPr lang="de-DE" b="1" dirty="0" smtClean="0"/>
          </a:p>
          <a:p>
            <a:endParaRPr lang="de-DE" b="1" dirty="0"/>
          </a:p>
          <a:p>
            <a:pPr marL="0" indent="0">
              <a:buNone/>
            </a:pPr>
            <a:endParaRPr lang="de-DE" b="1" dirty="0" smtClean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 smtClean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 smtClean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 smtClean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 smtClean="0"/>
          </a:p>
          <a:p>
            <a:pPr marL="0" indent="0">
              <a:buNone/>
            </a:pPr>
            <a:r>
              <a:rPr lang="de-DE" b="1" dirty="0" smtClean="0"/>
              <a:t>Siehe auch: </a:t>
            </a:r>
            <a:r>
              <a:rPr lang="de-DE" b="1" dirty="0" smtClean="0">
                <a:hlinkClick r:id="rId7"/>
              </a:rPr>
              <a:t>Customizing </a:t>
            </a:r>
            <a:r>
              <a:rPr lang="de-DE" b="1" dirty="0" err="1">
                <a:hlinkClick r:id="rId7"/>
              </a:rPr>
              <a:t>Built</a:t>
            </a:r>
            <a:r>
              <a:rPr lang="de-DE" b="1" dirty="0">
                <a:hlinkClick r:id="rId7"/>
              </a:rPr>
              <a:t>-in </a:t>
            </a:r>
            <a:r>
              <a:rPr lang="de-DE" b="1" dirty="0" err="1">
                <a:hlinkClick r:id="rId7"/>
              </a:rPr>
              <a:t>WixUI</a:t>
            </a:r>
            <a:r>
              <a:rPr lang="de-DE" b="1" dirty="0"/>
              <a:t> </a:t>
            </a:r>
          </a:p>
          <a:p>
            <a:pPr marL="0" indent="0">
              <a:buNone/>
            </a:pPr>
            <a:endParaRPr lang="de-DE" b="1" dirty="0"/>
          </a:p>
          <a:p>
            <a:endParaRPr lang="de-DE" b="1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073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Präprozessorvariablen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114468"/>
              </p:ext>
            </p:extLst>
          </p:nvPr>
        </p:nvGraphicFramePr>
        <p:xfrm>
          <a:off x="323528" y="1397000"/>
          <a:ext cx="8280920" cy="286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320"/>
                <a:gridCol w="5400600"/>
              </a:tblGrid>
              <a:tr h="30380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$(</a:t>
                      </a:r>
                      <a:r>
                        <a:rPr lang="de-DE" dirty="0" err="1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env.UserName</a:t>
                      </a:r>
                      <a:r>
                        <a:rPr lang="de-DE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)</a:t>
                      </a:r>
                      <a:endParaRPr lang="de-DE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Liefert die Umgebungsvariable "</a:t>
                      </a:r>
                      <a:r>
                        <a:rPr lang="de-DE" dirty="0" err="1" smtClean="0"/>
                        <a:t>UserName</a:t>
                      </a:r>
                      <a:r>
                        <a:rPr lang="de-DE" dirty="0" smtClean="0"/>
                        <a:t>"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$(</a:t>
                      </a:r>
                      <a:r>
                        <a:rPr lang="de-DE" dirty="0" err="1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sys.CURRENTDIR</a:t>
                      </a:r>
                      <a:r>
                        <a:rPr lang="de-DE" dirty="0" smtClean="0"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)</a:t>
                      </a:r>
                      <a:endParaRPr lang="de-DE" dirty="0">
                        <a:latin typeface="Consolas" panose="020B0609020204030204" pitchFamily="49" charset="0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Liefert das</a:t>
                      </a:r>
                      <a:r>
                        <a:rPr lang="de-DE" baseline="0" dirty="0" smtClean="0"/>
                        <a:t> aktuelle Verzeichnis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$(</a:t>
                      </a: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sys.SOURCEFILEPATH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)</a:t>
                      </a:r>
                      <a:endParaRPr lang="de-DE" sz="1800" kern="1200" dirty="0">
                        <a:solidFill>
                          <a:schemeClr val="tx1"/>
                        </a:solidFill>
                        <a:latin typeface="Consolas" panose="020B0609020204030204" pitchFamily="49" charset="0"/>
                        <a:ea typeface="+mn-ea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Der volle Dateiname der zu</a:t>
                      </a:r>
                      <a:r>
                        <a:rPr lang="de-DE" baseline="0" dirty="0" smtClean="0"/>
                        <a:t> verarbeitenden Datei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$(</a:t>
                      </a: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sys.SOURCEFILEDIR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)</a:t>
                      </a:r>
                      <a:endParaRPr lang="de-DE" sz="1800" kern="1200" dirty="0">
                        <a:solidFill>
                          <a:schemeClr val="tx1"/>
                        </a:solidFill>
                        <a:latin typeface="Consolas" panose="020B0609020204030204" pitchFamily="49" charset="0"/>
                        <a:ea typeface="+mn-ea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Das Verzeichnis des Dateinamens der zu</a:t>
                      </a:r>
                      <a:r>
                        <a:rPr lang="de-DE" baseline="0" dirty="0" smtClean="0"/>
                        <a:t> verarbeitenden Datei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$(</a:t>
                      </a: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sys.PLATFORM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)</a:t>
                      </a:r>
                      <a:endParaRPr lang="de-DE" sz="1800" kern="1200" dirty="0">
                        <a:solidFill>
                          <a:schemeClr val="tx1"/>
                        </a:solidFill>
                        <a:latin typeface="Consolas" panose="020B0609020204030204" pitchFamily="49" charset="0"/>
                        <a:ea typeface="+mn-ea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Die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Platform</a:t>
                      </a:r>
                      <a:r>
                        <a:rPr lang="de-DE" baseline="0" dirty="0" smtClean="0"/>
                        <a:t> des Packages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$(</a:t>
                      </a: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var.A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)</a:t>
                      </a:r>
                      <a:endParaRPr lang="de-DE" sz="1800" kern="1200" dirty="0">
                        <a:solidFill>
                          <a:schemeClr val="tx1"/>
                        </a:solidFill>
                        <a:latin typeface="Consolas" panose="020B0609020204030204" pitchFamily="49" charset="0"/>
                        <a:ea typeface="+mn-ea"/>
                        <a:cs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Liefert die im</a:t>
                      </a:r>
                      <a:r>
                        <a:rPr lang="de-DE" baseline="0" dirty="0" smtClean="0"/>
                        <a:t> XML definierte Variable "A"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167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Präprozessor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Bedingungen</a:t>
            </a:r>
            <a:endParaRPr lang="en-US" dirty="0" smtClean="0"/>
          </a:p>
          <a:p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if ?&gt;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ifdef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?&gt;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ifndef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?&gt;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&lt;?else?&gt;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elseif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?&gt;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endif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</a:p>
          <a:p>
            <a:endParaRPr lang="de-DE" dirty="0" smtClean="0"/>
          </a:p>
          <a:p>
            <a:pPr marL="0" indent="0">
              <a:buNone/>
            </a:pPr>
            <a:r>
              <a:rPr lang="de-DE" dirty="0"/>
              <a:t>Errors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Warnings</a:t>
            </a:r>
            <a:endParaRPr lang="de-DE" dirty="0"/>
          </a:p>
          <a:p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error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-message </a:t>
            </a:r>
            <a:r>
              <a:rPr lang="de-DE" dirty="0" smtClean="0"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</a:p>
          <a:p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warning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warning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-message</a:t>
            </a:r>
            <a:r>
              <a:rPr lang="de-DE" dirty="0" smtClean="0"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</a:p>
          <a:p>
            <a:endParaRPr lang="de-DE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de-DE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de-DE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de-DE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dirty="0"/>
              <a:t>Siehe auch : </a:t>
            </a:r>
            <a:r>
              <a:rPr lang="de-DE" dirty="0">
                <a:hlinkClick r:id="rId2"/>
              </a:rPr>
              <a:t>WIX </a:t>
            </a:r>
            <a:r>
              <a:rPr lang="de-DE" dirty="0" err="1">
                <a:hlinkClick r:id="rId2"/>
              </a:rPr>
              <a:t>Toolset</a:t>
            </a:r>
            <a:r>
              <a:rPr lang="de-DE" dirty="0">
                <a:hlinkClick r:id="rId2"/>
              </a:rPr>
              <a:t> - </a:t>
            </a:r>
            <a:r>
              <a:rPr lang="de-DE" dirty="0" err="1">
                <a:hlinkClick r:id="rId2"/>
              </a:rPr>
              <a:t>Preprocessor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844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 smtClean="0"/>
              <a:t>Grundlagen Microsoft Installer (MSI)</a:t>
            </a:r>
          </a:p>
          <a:p>
            <a:r>
              <a:rPr lang="de-DE" sz="2000" dirty="0" smtClean="0"/>
              <a:t>Grundlagen Windows Installer XML (</a:t>
            </a:r>
            <a:r>
              <a:rPr lang="de-DE" sz="2000" dirty="0" err="1" smtClean="0"/>
              <a:t>WiX</a:t>
            </a:r>
            <a:r>
              <a:rPr lang="de-DE" sz="2000" dirty="0" smtClean="0"/>
              <a:t>)</a:t>
            </a:r>
          </a:p>
          <a:p>
            <a:r>
              <a:rPr lang="de-DE" dirty="0" smtClean="0"/>
              <a:t>Entwicklung des DEMO Setups</a:t>
            </a:r>
            <a:endParaRPr lang="de-DE" sz="2000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4824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Wix Element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</a:rPr>
              <a:t>&lt;?</a:t>
            </a:r>
            <a:r>
              <a:rPr lang="de-DE" sz="1800" dirty="0" err="1">
                <a:solidFill>
                  <a:srgbClr val="0000FF"/>
                </a:solidFill>
                <a:highlight>
                  <a:srgbClr val="FFFFFF"/>
                </a:highlight>
              </a:rPr>
              <a:t>xml</a:t>
            </a:r>
            <a:r>
              <a:rPr lang="de-DE" sz="1800" dirty="0">
                <a:highlight>
                  <a:srgbClr val="FFFFFF"/>
                </a:highlight>
              </a:rPr>
              <a:t> </a:t>
            </a:r>
            <a:r>
              <a:rPr lang="de-DE" sz="1800" dirty="0" err="1">
                <a:solidFill>
                  <a:srgbClr val="FF0000"/>
                </a:solidFill>
                <a:highlight>
                  <a:srgbClr val="FFFFFF"/>
                </a:highlight>
              </a:rPr>
              <a:t>vers</a:t>
            </a:r>
            <a:r>
              <a:rPr lang="de-DE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ion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"1.0"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encoding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"UTF-8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</a:rPr>
              <a:t>"?&gt;</a:t>
            </a:r>
          </a:p>
          <a:p>
            <a:pPr marL="0" indent="0">
              <a:buNone/>
            </a:pP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&lt;Wix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xmlns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b="1" u="sng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http://schemas.microsoft.com/wix/2006/</a:t>
            </a:r>
            <a:r>
              <a:rPr lang="de-DE" sz="1800" b="1" u="sng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</a:t>
            </a:r>
            <a:r>
              <a:rPr lang="de-DE" sz="18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endParaRPr lang="de-DE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&lt;/Wix&gt;</a:t>
            </a:r>
            <a:endParaRPr lang="de-DE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34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Product</a:t>
            </a:r>
            <a:r>
              <a:rPr lang="de-DE" dirty="0" smtClean="0"/>
              <a:t> Element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sz="1100" dirty="0" smtClean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endParaRPr lang="de-DE" sz="1100" b="1" dirty="0" smtClean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&lt;</a:t>
            </a:r>
            <a:r>
              <a:rPr lang="de-DE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  <a:hlinkClick r:id="rId2"/>
              </a:rPr>
              <a:t>Product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  <a:hlinkClick r:id="rId2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"60B5448F-AB7A-4E48-84AF-D610D62EBF4A"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de-DE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  Name</a:t>
            </a:r>
            <a:r>
              <a:rPr lang="de-DE" sz="18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b="1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Randomizer</a:t>
            </a:r>
            <a:r>
              <a:rPr lang="de-DE" sz="18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de-DE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  Language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"1033"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de-DE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Version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"1.0.0.0"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de-DE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  </a:t>
            </a:r>
            <a:r>
              <a:rPr lang="de-DE" sz="18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Manufacturer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"Ralf Karle"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de-DE" sz="18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  </a:t>
            </a:r>
            <a:r>
              <a:rPr lang="de-DE" sz="18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UpgradeCode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"56076a8e-b232-4877-8768-b6c8ee875556"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 smtClean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endParaRPr lang="de-DE" sz="1100" dirty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Legende mit Linie 1 3"/>
          <p:cNvSpPr/>
          <p:nvPr/>
        </p:nvSpPr>
        <p:spPr>
          <a:xfrm>
            <a:off x="6903707" y="2217709"/>
            <a:ext cx="1944216" cy="288032"/>
          </a:xfrm>
          <a:prstGeom prst="borderCallout1">
            <a:avLst>
              <a:gd name="adj1" fmla="val 18750"/>
              <a:gd name="adj2" fmla="val -8333"/>
              <a:gd name="adj3" fmla="val 192705"/>
              <a:gd name="adj4" fmla="val -142911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smtClean="0"/>
              <a:t>Nur die ersten 3 Stellen werden ausgewertet</a:t>
            </a:r>
            <a:endParaRPr lang="de-DE" sz="1050" dirty="0"/>
          </a:p>
        </p:txBody>
      </p:sp>
      <p:sp>
        <p:nvSpPr>
          <p:cNvPr id="5" name="Legende mit Linie 1 4"/>
          <p:cNvSpPr/>
          <p:nvPr/>
        </p:nvSpPr>
        <p:spPr>
          <a:xfrm>
            <a:off x="6885925" y="1052736"/>
            <a:ext cx="1944216" cy="288032"/>
          </a:xfrm>
          <a:prstGeom prst="borderCallout1">
            <a:avLst>
              <a:gd name="adj1" fmla="val 18750"/>
              <a:gd name="adj2" fmla="val -8333"/>
              <a:gd name="adj3" fmla="val 192705"/>
              <a:gd name="adj4" fmla="val -142911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err="1" smtClean="0"/>
              <a:t>Productcode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23554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Package Element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&lt;Wix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de-DE" sz="18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</a:p>
          <a:p>
            <a:pPr marL="0" indent="0">
              <a:buNone/>
            </a:pPr>
            <a:r>
              <a:rPr lang="de-DE" sz="18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  <a:hlinkClick r:id="rId2"/>
              </a:rPr>
              <a:t>Package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  <a:hlinkClick r:id="rId2"/>
              </a:rPr>
              <a:t> </a:t>
            </a:r>
            <a:r>
              <a:rPr lang="de-DE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"*"</a:t>
            </a:r>
            <a:endParaRPr lang="de-DE" sz="1800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      </a:t>
            </a:r>
            <a:r>
              <a:rPr lang="de-DE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InstallerVersion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"200"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      </a:t>
            </a:r>
            <a:r>
              <a:rPr lang="de-DE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Compressed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yes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      </a:t>
            </a:r>
            <a:r>
              <a:rPr lang="de-DE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InstallScope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perMachine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endParaRPr lang="de-DE" sz="1800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      </a:t>
            </a:r>
            <a:r>
              <a:rPr lang="de-DE" sz="18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Platform</a:t>
            </a:r>
            <a:r>
              <a:rPr lang="de-DE" sz="18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"x64"</a:t>
            </a:r>
            <a:r>
              <a:rPr lang="de-DE" sz="18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de-DE" sz="1800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      </a:t>
            </a:r>
            <a:r>
              <a:rPr lang="de-DE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InstallPrivileges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elevated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&lt;/Wix&gt;</a:t>
            </a:r>
            <a:endParaRPr lang="de-DE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Legende mit Linie 1 3"/>
          <p:cNvSpPr/>
          <p:nvPr/>
        </p:nvSpPr>
        <p:spPr>
          <a:xfrm>
            <a:off x="6885925" y="1052736"/>
            <a:ext cx="1944216" cy="288032"/>
          </a:xfrm>
          <a:prstGeom prst="borderCallout1">
            <a:avLst>
              <a:gd name="adj1" fmla="val 18750"/>
              <a:gd name="adj2" fmla="val -8333"/>
              <a:gd name="adj3" fmla="val 241837"/>
              <a:gd name="adj4" fmla="val -185464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err="1" smtClean="0"/>
              <a:t>Packagecode</a:t>
            </a:r>
            <a:r>
              <a:rPr lang="de-DE" sz="1050" dirty="0" smtClean="0"/>
              <a:t> (autogeneriert)</a:t>
            </a:r>
            <a:endParaRPr lang="de-DE" sz="1050" dirty="0"/>
          </a:p>
        </p:txBody>
      </p:sp>
      <p:sp>
        <p:nvSpPr>
          <p:cNvPr id="5" name="Legende mit Linie 1 4"/>
          <p:cNvSpPr/>
          <p:nvPr/>
        </p:nvSpPr>
        <p:spPr>
          <a:xfrm>
            <a:off x="6885925" y="2852936"/>
            <a:ext cx="1944216" cy="504056"/>
          </a:xfrm>
          <a:prstGeom prst="borderCallout1">
            <a:avLst>
              <a:gd name="adj1" fmla="val 18750"/>
              <a:gd name="adj2" fmla="val -8333"/>
              <a:gd name="adj3" fmla="val 93362"/>
              <a:gd name="adj4" fmla="val -63965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smtClean="0"/>
              <a:t>Steuerung für die UAC , ob das Package </a:t>
            </a:r>
            <a:r>
              <a:rPr lang="de-DE" sz="1050" dirty="0" err="1" smtClean="0"/>
              <a:t>elevated</a:t>
            </a:r>
            <a:r>
              <a:rPr lang="de-DE" sz="1050" dirty="0" smtClean="0"/>
              <a:t> Privilegien benötigt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287377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Mediatemplate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&lt;Wix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de-DE" sz="18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</a:p>
          <a:p>
            <a:pPr marL="0" indent="0">
              <a:buNone/>
            </a:pPr>
            <a:r>
              <a:rPr lang="de-DE" sz="18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de-DE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  <a:hlinkClick r:id="rId2"/>
              </a:rPr>
              <a:t>MediaTemplate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  <a:hlinkClick r:id="rId2"/>
              </a:rPr>
              <a:t> </a:t>
            </a:r>
            <a:r>
              <a:rPr lang="de-DE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EmbedCab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yes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&lt;/Wix&gt;</a:t>
            </a:r>
            <a:endParaRPr lang="de-DE" sz="18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Legende mit Linie 1 4"/>
          <p:cNvSpPr/>
          <p:nvPr/>
        </p:nvSpPr>
        <p:spPr>
          <a:xfrm>
            <a:off x="5913817" y="1196752"/>
            <a:ext cx="1944216" cy="504056"/>
          </a:xfrm>
          <a:prstGeom prst="borderCallout1">
            <a:avLst>
              <a:gd name="adj1" fmla="val 18750"/>
              <a:gd name="adj2" fmla="val -8333"/>
              <a:gd name="adj3" fmla="val 93362"/>
              <a:gd name="adj4" fmla="val -63965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smtClean="0"/>
              <a:t>CAB in das MSI einbetten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0566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Directory Element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800" dirty="0" smtClean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  <a:hlinkClick r:id="rId2"/>
              </a:rPr>
              <a:t>Directory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"TARGETDIR"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SourceDir</a:t>
            </a:r>
            <a:r>
              <a:rPr lang="en-US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ProgramFilesFolder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8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ManufacturerFolder</a:t>
            </a:r>
            <a:r>
              <a:rPr lang="en-US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"Ralf Karle"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"INSTALLFOLDER"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Randomizer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&lt;/Directory&gt;</a:t>
            </a:r>
            <a:endParaRPr lang="de-DE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&lt;/Directory&gt;</a:t>
            </a:r>
            <a:endParaRPr lang="de-DE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&lt;/Directory</a:t>
            </a:r>
            <a:r>
              <a:rPr lang="de-DE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endParaRPr lang="de-DE" sz="1800" dirty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dirty="0"/>
              <a:t>Die Verzeichnis </a:t>
            </a:r>
            <a:r>
              <a:rPr lang="de-DE" dirty="0" smtClean="0"/>
              <a:t>Hierarchie </a:t>
            </a:r>
            <a:r>
              <a:rPr lang="de-DE" dirty="0"/>
              <a:t>muss mit TAGETDIR </a:t>
            </a:r>
            <a:r>
              <a:rPr lang="de-DE" dirty="0" smtClean="0"/>
              <a:t>beginnen (MSI Konvention).</a:t>
            </a:r>
          </a:p>
          <a:p>
            <a:pPr marL="0" indent="0">
              <a:buNone/>
            </a:pPr>
            <a:r>
              <a:rPr lang="de-DE" dirty="0" smtClean="0"/>
              <a:t>Wichtig: </a:t>
            </a:r>
          </a:p>
          <a:p>
            <a:pPr marL="0" indent="0">
              <a:buNone/>
            </a:pPr>
            <a:r>
              <a:rPr lang="de-DE" b="1" dirty="0" err="1" smtClean="0">
                <a:hlinkClick r:id="rId3"/>
              </a:rPr>
              <a:t>ProgramFilesFolder</a:t>
            </a:r>
            <a:r>
              <a:rPr lang="de-DE" b="1" dirty="0" smtClean="0"/>
              <a:t>, </a:t>
            </a:r>
            <a:r>
              <a:rPr lang="de-DE" b="1" dirty="0" smtClean="0">
                <a:hlinkClick r:id="rId4"/>
              </a:rPr>
              <a:t>ProgramFiles64Folder</a:t>
            </a:r>
            <a:r>
              <a:rPr lang="de-DE" b="1" dirty="0" smtClean="0"/>
              <a:t>, </a:t>
            </a:r>
            <a:r>
              <a:rPr lang="de-DE" b="1" dirty="0" err="1">
                <a:hlinkClick r:id="rId5"/>
              </a:rPr>
              <a:t>ProgramMenuFolder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Siehe auch: 	</a:t>
            </a:r>
            <a:r>
              <a:rPr lang="de-DE" dirty="0" smtClean="0">
                <a:hlinkClick r:id="rId6"/>
              </a:rPr>
              <a:t>MSDN – Directory Table</a:t>
            </a:r>
            <a:endParaRPr lang="de-DE" dirty="0" smtClean="0"/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 smtClean="0"/>
              <a:t>	</a:t>
            </a:r>
            <a:r>
              <a:rPr lang="de-DE" dirty="0" smtClean="0">
                <a:hlinkClick r:id="rId7"/>
              </a:rPr>
              <a:t>MSDN - Liste </a:t>
            </a:r>
            <a:r>
              <a:rPr lang="de-DE" dirty="0">
                <a:hlinkClick r:id="rId7"/>
              </a:rPr>
              <a:t>der </a:t>
            </a:r>
            <a:r>
              <a:rPr lang="de-DE" dirty="0" smtClean="0">
                <a:hlinkClick r:id="rId7"/>
              </a:rPr>
              <a:t>Systemordner</a:t>
            </a:r>
            <a:endParaRPr lang="de-DE" sz="1800" dirty="0" smtClean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47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Feature Element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Ein</a:t>
            </a:r>
            <a:r>
              <a:rPr lang="en-US" dirty="0"/>
              <a:t> Feature </a:t>
            </a:r>
            <a:r>
              <a:rPr lang="en-US" dirty="0" err="1"/>
              <a:t>ist</a:t>
            </a:r>
            <a:r>
              <a:rPr lang="en-US" dirty="0"/>
              <a:t> die </a:t>
            </a:r>
            <a:r>
              <a:rPr lang="en-US" dirty="0" err="1"/>
              <a:t>kleinste</a:t>
            </a:r>
            <a:r>
              <a:rPr lang="en-US" dirty="0"/>
              <a:t> </a:t>
            </a:r>
            <a:r>
              <a:rPr lang="en-US" dirty="0" err="1"/>
              <a:t>installierbare</a:t>
            </a:r>
            <a:r>
              <a:rPr lang="en-US" dirty="0"/>
              <a:t> </a:t>
            </a:r>
            <a:r>
              <a:rPr lang="en-US" dirty="0" err="1"/>
              <a:t>Einheit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sz="1800" dirty="0" smtClean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  <a:hlinkClick r:id="rId2"/>
              </a:rPr>
              <a:t>Feature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  <a:hlinkClick r:id="rId2"/>
              </a:rPr>
              <a:t> 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MainFeature</a:t>
            </a:r>
            <a:r>
              <a:rPr lang="en-US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Title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"Main Feature </a:t>
            </a:r>
            <a:r>
              <a:rPr lang="en-US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Titel</a:t>
            </a:r>
            <a:r>
              <a:rPr lang="en-US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Level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"1"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US" sz="1800" dirty="0" smtClean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sz="18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ConfigurableDirectory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"INSTALLFOLDER"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8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&lt;Feature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SubFeature</a:t>
            </a:r>
            <a:r>
              <a:rPr lang="en-US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Title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"Sub Feature </a:t>
            </a:r>
            <a:r>
              <a:rPr lang="en-US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Titel</a:t>
            </a:r>
            <a:r>
              <a:rPr lang="en-US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Level</a:t>
            </a:r>
            <a:r>
              <a:rPr lang="en-US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"1"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	   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.../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&lt;/Feature&gt;</a:t>
            </a:r>
            <a:endParaRPr lang="de-DE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&lt;/Feature&gt;</a:t>
            </a:r>
            <a:endParaRPr lang="de-DE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13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Component</a:t>
            </a:r>
            <a:r>
              <a:rPr lang="de-DE" dirty="0" smtClean="0"/>
              <a:t> Element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Container für eine zu installierende Elemente</a:t>
            </a:r>
            <a:br>
              <a:rPr lang="de-DE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</a:br>
            <a:endParaRPr lang="de-DE" sz="1800" dirty="0" smtClean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  <a:hlinkClick r:id="rId2"/>
              </a:rPr>
              <a:t>Component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ComponentId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endParaRPr lang="de-DE" sz="1800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de-DE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Directory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DirectoryId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endParaRPr lang="de-DE" sz="1800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de-DE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Feature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FeatureId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endParaRPr lang="de-DE" sz="1800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de-DE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Guid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"MY_GUID"</a:t>
            </a:r>
            <a:endParaRPr lang="de-DE" sz="1800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de-DE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KeyPath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yes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endParaRPr lang="de-DE" sz="1800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de-DE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NeverOverwrite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no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endParaRPr lang="de-DE" sz="1800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de-DE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Permanent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no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endParaRPr lang="de-DE" sz="1800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de-DE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Shared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no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endParaRPr lang="de-DE" sz="1800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de-DE" sz="18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Win64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yes</a:t>
            </a:r>
            <a:r>
              <a:rPr lang="de-DE" sz="18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8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8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&lt;File</a:t>
            </a:r>
            <a:r>
              <a:rPr lang="de-DE" sz="18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  <a:r>
              <a:rPr lang="de-DE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</a:p>
          <a:p>
            <a:pPr marL="0" indent="0">
              <a:buNone/>
            </a:pPr>
            <a:r>
              <a:rPr lang="de-DE" sz="18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RegistryKey</a:t>
            </a:r>
            <a:r>
              <a:rPr lang="de-DE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  <a:r>
              <a:rPr lang="de-DE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</a:p>
          <a:p>
            <a:pPr marL="0" indent="0">
              <a:buNone/>
            </a:pPr>
            <a:r>
              <a:rPr lang="de-DE" sz="1800" b="1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8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ShortCut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…/&gt;</a:t>
            </a:r>
          </a:p>
          <a:p>
            <a:pPr marL="0" indent="0">
              <a:buNone/>
            </a:pP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8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8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81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Vorbereitende Fragen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Was sollte ich vorher wissen ?</a:t>
            </a:r>
          </a:p>
          <a:p>
            <a:r>
              <a:rPr lang="de-DE" dirty="0" smtClean="0"/>
              <a:t>32Bit/64Bit Anwendung ?</a:t>
            </a:r>
          </a:p>
          <a:p>
            <a:r>
              <a:rPr lang="de-DE" dirty="0" smtClean="0"/>
              <a:t>Installation auf 32Bit und/oder 64 Bit Windows ?</a:t>
            </a:r>
          </a:p>
          <a:p>
            <a:r>
              <a:rPr lang="de-DE" dirty="0" smtClean="0"/>
              <a:t>Zu prüfende Voraussetzungen</a:t>
            </a:r>
          </a:p>
          <a:p>
            <a:pPr lvl="1"/>
            <a:r>
              <a:rPr lang="de-DE" dirty="0" smtClean="0"/>
              <a:t>Nur auf gewissen Windowsversionen lauffähig ?</a:t>
            </a:r>
          </a:p>
          <a:p>
            <a:pPr lvl="1"/>
            <a:r>
              <a:rPr lang="de-DE" dirty="0" smtClean="0"/>
              <a:t>Benötigt mind. eine .NET Version ?</a:t>
            </a:r>
          </a:p>
          <a:p>
            <a:r>
              <a:rPr lang="de-DE" dirty="0" smtClean="0"/>
              <a:t>Installation Kontext: 'Per User' oder 'Per </a:t>
            </a:r>
            <a:r>
              <a:rPr lang="de-DE" dirty="0" err="1" smtClean="0"/>
              <a:t>Machine</a:t>
            </a:r>
            <a:r>
              <a:rPr lang="de-DE" dirty="0" smtClean="0"/>
              <a:t>' ?</a:t>
            </a:r>
          </a:p>
          <a:p>
            <a:r>
              <a:rPr lang="de-DE" dirty="0" smtClean="0"/>
              <a:t>Liste aller zu installierenden Artefakte</a:t>
            </a:r>
          </a:p>
          <a:p>
            <a:r>
              <a:rPr lang="de-DE" dirty="0" smtClean="0"/>
              <a:t>Benötige ich einen Feature </a:t>
            </a:r>
            <a:r>
              <a:rPr lang="de-DE" dirty="0" err="1" smtClean="0"/>
              <a:t>Tree</a:t>
            </a:r>
            <a:r>
              <a:rPr lang="de-DE" dirty="0" smtClean="0"/>
              <a:t> ?</a:t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4687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Sample Setup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522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 installierende Beispielanwendung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Randomizer.exe</a:t>
            </a:r>
          </a:p>
          <a:p>
            <a:pPr marL="0" indent="0">
              <a:buNone/>
            </a:pPr>
            <a:r>
              <a:rPr lang="de-DE" dirty="0" err="1"/>
              <a:t>Randomizer</a:t>
            </a:r>
            <a:r>
              <a:rPr lang="de-DE" dirty="0" err="1" smtClean="0"/>
              <a:t>.exe.config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Randomizer.Core.dll</a:t>
            </a:r>
          </a:p>
          <a:p>
            <a:pPr marL="0" indent="0">
              <a:buNone/>
            </a:pPr>
            <a:r>
              <a:rPr lang="de-DE" dirty="0" smtClean="0"/>
              <a:t>de\Randomizer.resources.dll</a:t>
            </a:r>
          </a:p>
          <a:p>
            <a:pPr marL="0" indent="0">
              <a:buNone/>
            </a:pPr>
            <a:r>
              <a:rPr lang="de-DE" dirty="0" smtClean="0"/>
              <a:t>help.html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Programm ist </a:t>
            </a:r>
            <a:r>
              <a:rPr lang="de-DE" dirty="0" err="1" smtClean="0"/>
              <a:t>AnyCPU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Zielplattformen sind 32 und 64Bit Windows</a:t>
            </a:r>
          </a:p>
          <a:p>
            <a:pPr marL="0" indent="0">
              <a:buNone/>
            </a:pPr>
            <a:r>
              <a:rPr lang="de-DE" dirty="0" smtClean="0"/>
              <a:t>Vorbedingung: .NET 4.5</a:t>
            </a:r>
          </a:p>
          <a:p>
            <a:pPr marL="0" indent="0">
              <a:buNone/>
            </a:pPr>
            <a:r>
              <a:rPr lang="de-DE" dirty="0" smtClean="0"/>
              <a:t>Per </a:t>
            </a:r>
            <a:r>
              <a:rPr lang="de-DE" dirty="0" err="1" smtClean="0"/>
              <a:t>Machine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Features:</a:t>
            </a:r>
          </a:p>
          <a:p>
            <a:pPr>
              <a:buFont typeface="Arial" charset="0"/>
              <a:buChar char="•"/>
            </a:pPr>
            <a:r>
              <a:rPr lang="de-DE" dirty="0" err="1" smtClean="0"/>
              <a:t>Product</a:t>
            </a:r>
            <a:endParaRPr lang="de-DE" dirty="0" smtClean="0"/>
          </a:p>
          <a:p>
            <a:pPr lvl="1">
              <a:buFont typeface="Arial" charset="0"/>
              <a:buChar char="•"/>
            </a:pPr>
            <a:r>
              <a:rPr lang="de-DE" dirty="0" smtClean="0"/>
              <a:t>Hilfe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52736"/>
            <a:ext cx="33147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5273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Grundlagen MSI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421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747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Simples Setup ohne UI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type="subTitle" sz="quarter" idx="4294967295"/>
          </p:nvPr>
        </p:nvSpPr>
        <p:spPr>
          <a:xfrm>
            <a:off x="1187624" y="3861048"/>
            <a:ext cx="6400800" cy="1500187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/>
              <a:t>P</a:t>
            </a:r>
            <a:r>
              <a:rPr lang="de-DE" dirty="0" smtClean="0"/>
              <a:t>roduktname: </a:t>
            </a:r>
            <a:r>
              <a:rPr lang="de-DE" dirty="0" err="1" smtClean="0"/>
              <a:t>Randomizer</a:t>
            </a:r>
            <a:endParaRPr lang="de-DE" dirty="0" smtClean="0"/>
          </a:p>
          <a:p>
            <a:pPr marL="0" indent="0" algn="ctr">
              <a:buNone/>
            </a:pPr>
            <a:r>
              <a:rPr lang="de-DE" dirty="0" smtClean="0"/>
              <a:t>Hersteller: Ralf Karle</a:t>
            </a:r>
          </a:p>
          <a:p>
            <a:pPr marL="0" indent="0" algn="ctr">
              <a:buNone/>
            </a:pPr>
            <a:r>
              <a:rPr lang="de-DE" dirty="0" err="1" smtClean="0"/>
              <a:t>Zielpfad</a:t>
            </a:r>
            <a:r>
              <a:rPr lang="de-DE" dirty="0" smtClean="0"/>
              <a:t>: %</a:t>
            </a:r>
            <a:r>
              <a:rPr lang="de-DE" dirty="0" err="1" smtClean="0"/>
              <a:t>ProgramFiles</a:t>
            </a:r>
            <a:r>
              <a:rPr lang="de-DE" dirty="0" smtClean="0"/>
              <a:t>%\Ralf Karle\</a:t>
            </a:r>
            <a:r>
              <a:rPr lang="de-DE" dirty="0" err="1" smtClean="0"/>
              <a:t>Randomizer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487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WiX</a:t>
            </a:r>
            <a:r>
              <a:rPr lang="de-DE" dirty="0" smtClean="0"/>
              <a:t> Projekt Vorlagen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Neues Setup Projekt anlegen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Referenz auf die Sample Applikation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20" y="1412776"/>
            <a:ext cx="8216404" cy="3281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20" y="5375126"/>
            <a:ext cx="17716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9956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WiX</a:t>
            </a:r>
            <a:r>
              <a:rPr lang="de-DE" dirty="0" smtClean="0"/>
              <a:t> Project References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pPr marL="0" indent="0">
              <a:buNone/>
            </a:pPr>
            <a:r>
              <a:rPr lang="de-DE" dirty="0" smtClean="0"/>
              <a:t>$(</a:t>
            </a:r>
            <a:r>
              <a:rPr lang="de-DE" dirty="0" err="1" smtClean="0"/>
              <a:t>var.TargetPath</a:t>
            </a:r>
            <a:r>
              <a:rPr lang="de-DE" dirty="0" smtClean="0"/>
              <a:t>)	c:\myProjects\test.exe</a:t>
            </a:r>
          </a:p>
          <a:p>
            <a:pPr marL="0" indent="0">
              <a:buNone/>
            </a:pPr>
            <a:r>
              <a:rPr lang="de-DE" dirty="0" smtClean="0"/>
              <a:t>$(</a:t>
            </a:r>
            <a:r>
              <a:rPr lang="de-DE" dirty="0" err="1" smtClean="0"/>
              <a:t>var.TargetDir</a:t>
            </a:r>
            <a:r>
              <a:rPr lang="de-DE" dirty="0" smtClean="0"/>
              <a:t>)</a:t>
            </a:r>
            <a:r>
              <a:rPr lang="de-DE" dirty="0"/>
              <a:t>	</a:t>
            </a:r>
            <a:r>
              <a:rPr lang="de-DE" dirty="0" smtClean="0"/>
              <a:t>	c</a:t>
            </a:r>
            <a:r>
              <a:rPr lang="de-DE" dirty="0"/>
              <a:t>:\</a:t>
            </a:r>
            <a:r>
              <a:rPr lang="de-DE" dirty="0" smtClean="0"/>
              <a:t>myProjects</a:t>
            </a:r>
          </a:p>
          <a:p>
            <a:pPr marL="0" indent="0">
              <a:buNone/>
            </a:pPr>
            <a:r>
              <a:rPr lang="de-DE" dirty="0"/>
              <a:t>$(</a:t>
            </a:r>
            <a:r>
              <a:rPr lang="de-DE" dirty="0" err="1" smtClean="0"/>
              <a:t>var.TargetExe</a:t>
            </a:r>
            <a:r>
              <a:rPr lang="de-DE" dirty="0" smtClean="0"/>
              <a:t>)</a:t>
            </a:r>
            <a:r>
              <a:rPr lang="de-DE" dirty="0"/>
              <a:t>	</a:t>
            </a:r>
            <a:r>
              <a:rPr lang="de-DE" dirty="0" smtClean="0"/>
              <a:t>.exe</a:t>
            </a:r>
          </a:p>
          <a:p>
            <a:pPr marL="0" indent="0">
              <a:buNone/>
            </a:pPr>
            <a:r>
              <a:rPr lang="de-DE" dirty="0"/>
              <a:t>$(</a:t>
            </a:r>
            <a:r>
              <a:rPr lang="de-DE" dirty="0" err="1" smtClean="0"/>
              <a:t>var.TargetName</a:t>
            </a:r>
            <a:r>
              <a:rPr lang="de-DE" dirty="0" smtClean="0"/>
              <a:t>)</a:t>
            </a:r>
            <a:r>
              <a:rPr lang="de-DE" dirty="0"/>
              <a:t>	</a:t>
            </a:r>
            <a:r>
              <a:rPr lang="de-DE" dirty="0" err="1" smtClean="0"/>
              <a:t>test</a:t>
            </a:r>
            <a:endParaRPr lang="de-DE" dirty="0"/>
          </a:p>
          <a:p>
            <a:pPr marL="0" indent="0">
              <a:buNone/>
            </a:pPr>
            <a:r>
              <a:rPr lang="de-DE" dirty="0" smtClean="0"/>
              <a:t>…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pPr marL="0" indent="0">
              <a:buNone/>
            </a:pPr>
            <a:r>
              <a:rPr lang="de-DE" dirty="0" smtClean="0"/>
              <a:t>Siehe auch: </a:t>
            </a:r>
            <a:r>
              <a:rPr lang="de-DE" dirty="0" err="1" smtClean="0">
                <a:hlinkClick r:id="rId2"/>
              </a:rPr>
              <a:t>Using</a:t>
            </a:r>
            <a:r>
              <a:rPr lang="de-DE" dirty="0" smtClean="0">
                <a:hlinkClick r:id="rId2"/>
              </a:rPr>
              <a:t> Project References </a:t>
            </a:r>
            <a:r>
              <a:rPr lang="de-DE" dirty="0" err="1" smtClean="0">
                <a:hlinkClick r:id="rId2"/>
              </a:rPr>
              <a:t>and</a:t>
            </a:r>
            <a:r>
              <a:rPr lang="de-DE" dirty="0" smtClean="0">
                <a:hlinkClick r:id="rId2"/>
              </a:rPr>
              <a:t> Variables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714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1828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Vorlage „Setup Project“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&lt;Wix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xmlns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u="sng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http://schemas.microsoft.com/wix/2006/</a:t>
            </a:r>
            <a:r>
              <a:rPr lang="de-DE" sz="1100" b="1" u="sng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&lt;Product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Id="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60B5448F-AB7A-4E48-84AF-D610D62EBF4A</a:t>
            </a:r>
            <a:r>
              <a:rPr lang="en-US" sz="1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"Randomizer"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Language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"1033"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Version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"1.0.0.0"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de-DE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de-DE" sz="11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Manufacturer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UpgradeCode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"d8967069-e32f-4254-a5d7-1d4b893bb5b1"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&lt;Package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InstallerVersion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"200"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Compressed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yes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InstallScope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perMachine</a:t>
            </a:r>
            <a:r>
              <a:rPr lang="de-DE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MajorUpgrade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DowngradeErrorMessage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"A newer version of [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ProductName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] is already installed."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MediaTemplate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&lt;Feature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ProductFeature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Title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"Randomizer"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Level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ComponentGroupRef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ProductComponents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&lt;/Feature&gt;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"TARGETDIR"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SourceDir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ProgramFilesFolder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"INSTALLFOLDER"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Randomizer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&lt;/Directory&gt;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&lt;/Directory&gt;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ProductComponents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"INSTALLFOLDER"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1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&lt;!-- TODO: Remove the comments around this Component element and the … --&gt;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de-DE" sz="11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&lt;!-- &lt;</a:t>
            </a:r>
            <a:r>
              <a:rPr lang="de-DE" sz="11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="</a:t>
            </a:r>
            <a:r>
              <a:rPr lang="de-DE" sz="11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ProductComponent</a:t>
            </a:r>
            <a:r>
              <a:rPr lang="de-DE" sz="11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"&gt; --&gt;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1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&lt;!-- TODO: Insert files, registry keys, and other resources here. --&gt;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de-DE" sz="11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&lt;!-- &lt;/</a:t>
            </a:r>
            <a:r>
              <a:rPr lang="de-DE" sz="11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 --&gt;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9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Anpassungen Hersteller - </a:t>
            </a:r>
            <a:r>
              <a:rPr lang="de-DE" dirty="0" smtClean="0"/>
              <a:t>Verzeichnisstruktur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&lt;Product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Id="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60B5448F-AB7A-4E48-84AF-D610D62EBF4A</a:t>
            </a:r>
            <a:r>
              <a:rPr lang="en-US" sz="1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"Randomizer"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Language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"1033"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Version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"1.0.0.0"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Manufacturer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"Ralf Karle"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UpgradeCode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"d8967069-e32f-4254-a5d7-1d4b893bb5b1"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&lt;Feature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ProductFeature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Title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"Randomizer"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Level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ComponentGroupRef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ProductComponents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ComponentGroupRef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GermanResources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&lt;/Feature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endParaRPr lang="de-DE" sz="1100" b="1" dirty="0" smtClean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&lt;Feature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HelpFeature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Title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Randomizer Help"</a:t>
            </a:r>
            <a: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Level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ComponentGroupRef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HelpComponents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&lt;/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Feature&gt;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"TARGETDIR"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SourceDir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ProgramFilesFolder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ManufacturerFolder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"Ralf Karle"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"INSTALLFOLDER"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"Randomizer"</a:t>
            </a:r>
            <a: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	   </a:t>
            </a:r>
            <a:endParaRPr lang="en-US" sz="1100" b="1" dirty="0" smtClean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   </a:t>
            </a: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"GERMANRESOURCES"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"de"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&lt;/Directory&gt;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&lt;/Directory&gt;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&lt;/Directory&gt;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&lt;/Directory&gt;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05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94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Anpassungen Komponenten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ProductComponents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"INSTALLFOLDER"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Application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&lt;File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Source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var.Randomizer.TargetPath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ApplicationConfig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&lt;File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Source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var.Randomizer.TargetPath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).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config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SampleLibary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&lt;File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Source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var.Randomizer.TargetDir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)\Randomizer.Core.dll"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GermanResources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"GERMANRESOURCES"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DE_Resources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&lt;File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Source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var.Randomizer.TargetDir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)\de\Randomizer.resources.dll"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endParaRPr lang="de-DE" sz="1100" b="1" dirty="0" smtClean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HelpComponents</a:t>
            </a:r>
            <a:r>
              <a:rPr lang="en-US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Directory</a:t>
            </a:r>
            <a: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"INSTALLFOLDER"</a:t>
            </a: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HelpFile</a:t>
            </a:r>
            <a:r>
              <a:rPr lang="de-DE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&lt;File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Source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var.Randomizer.TargetDir</a:t>
            </a:r>
            <a:r>
              <a:rPr lang="de-DE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)\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help.html</a:t>
            </a:r>
            <a:r>
              <a:rPr lang="de-DE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59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246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Metadaten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763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Metadaten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>
                <a:hlinkClick r:id="rId2"/>
              </a:rPr>
              <a:t>MSDN Property Reference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938611"/>
              </p:ext>
            </p:extLst>
          </p:nvPr>
        </p:nvGraphicFramePr>
        <p:xfrm>
          <a:off x="251520" y="1556792"/>
          <a:ext cx="8352928" cy="482092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3024336"/>
                <a:gridCol w="532859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Property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Bedeutung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u="none" strike="noStrike" kern="1200" dirty="0" smtClean="0">
                          <a:effectLst/>
                          <a:hlinkClick r:id="rId3"/>
                        </a:rPr>
                        <a:t>ARPPRODUCTICON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Produkt Icon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u="none" strike="noStrike" kern="1200" dirty="0" smtClean="0">
                          <a:effectLst/>
                          <a:hlinkClick r:id="rId4"/>
                        </a:rPr>
                        <a:t>ARPSYSTEMCOMPONENT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Wird nicht in der Liste "Add</a:t>
                      </a:r>
                      <a:r>
                        <a:rPr lang="de-DE" sz="1400" baseline="0" dirty="0" smtClean="0"/>
                        <a:t> Remove </a:t>
                      </a:r>
                      <a:r>
                        <a:rPr lang="de-DE" sz="1400" baseline="0" dirty="0" err="1" smtClean="0"/>
                        <a:t>Programs</a:t>
                      </a:r>
                      <a:r>
                        <a:rPr lang="de-DE" sz="1400" baseline="0" dirty="0" smtClean="0"/>
                        <a:t>" angezeigt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u="none" strike="noStrike" kern="1200" dirty="0" smtClean="0">
                          <a:effectLst/>
                          <a:hlinkClick r:id="rId5"/>
                        </a:rPr>
                        <a:t>ARPCOMMENTS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Kommentar für die Liste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u="none" strike="noStrike" kern="1200" dirty="0" smtClean="0">
                          <a:effectLst/>
                          <a:hlinkClick r:id="rId6"/>
                        </a:rPr>
                        <a:t>ARPCONTACT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Kontaktadresse für die Liste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u="none" strike="noStrike" kern="1200" dirty="0" smtClean="0">
                          <a:effectLst/>
                          <a:hlinkClick r:id="rId7"/>
                        </a:rPr>
                        <a:t>ARPURLINFOABOUT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URL der</a:t>
                      </a:r>
                      <a:r>
                        <a:rPr lang="de-DE" sz="1400" baseline="0" dirty="0" smtClean="0"/>
                        <a:t> Applikation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u="none" strike="noStrike" kern="1200" dirty="0" smtClean="0">
                          <a:effectLst/>
                          <a:hlinkClick r:id="rId8"/>
                        </a:rPr>
                        <a:t>ARPURLUPDATEINFO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URL</a:t>
                      </a:r>
                      <a:r>
                        <a:rPr lang="de-DE" sz="1400" baseline="0" dirty="0" smtClean="0"/>
                        <a:t> für das Update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 tooltip="ARPHELPLINK"/>
                        </a:rPr>
                        <a:t>ARPHELPLINK</a:t>
                      </a:r>
                      <a:endParaRPr lang="de-DE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URL für die Hilfe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 tooltip="ARPHELPTELEPHONE"/>
                        </a:rPr>
                        <a:t>ARPHELPTELEPHONE</a:t>
                      </a:r>
                      <a:endParaRPr lang="de-DE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Support</a:t>
                      </a:r>
                      <a:r>
                        <a:rPr lang="de-DE" sz="1400" baseline="0" dirty="0" smtClean="0"/>
                        <a:t> Telefonnummer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u="none" strike="noStrike" kern="1200" dirty="0" smtClean="0">
                          <a:effectLst/>
                          <a:hlinkClick r:id="rId11"/>
                        </a:rPr>
                        <a:t>ARPNOMODIFY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In der Liste wir kein "Ändern"</a:t>
                      </a:r>
                      <a:r>
                        <a:rPr lang="de-DE" sz="1400" baseline="0" dirty="0" smtClean="0"/>
                        <a:t>  Knopf </a:t>
                      </a:r>
                      <a:r>
                        <a:rPr lang="de-DE" sz="1400" baseline="0" dirty="0" err="1" smtClean="0"/>
                        <a:t>disabled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u="none" strike="noStrike" kern="1200" dirty="0" smtClean="0">
                          <a:effectLst/>
                          <a:hlinkClick r:id="rId12"/>
                        </a:rPr>
                        <a:t>ARPNOREMOVE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In der Liste wird</a:t>
                      </a:r>
                      <a:r>
                        <a:rPr lang="de-DE" sz="1400" baseline="0" dirty="0" smtClean="0"/>
                        <a:t> der "Entfernen" Knopf </a:t>
                      </a:r>
                      <a:r>
                        <a:rPr lang="de-DE" sz="1400" baseline="0" dirty="0" err="1" smtClean="0"/>
                        <a:t>disabled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u="none" strike="noStrike" kern="1200" dirty="0" smtClean="0">
                          <a:effectLst/>
                          <a:hlinkClick r:id="rId13"/>
                        </a:rPr>
                        <a:t>ARPNOREPAIR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In der Liste wird</a:t>
                      </a:r>
                      <a:r>
                        <a:rPr lang="de-DE" sz="1400" baseline="0" dirty="0" smtClean="0"/>
                        <a:t> der "Reparieren" Knopf </a:t>
                      </a:r>
                      <a:r>
                        <a:rPr lang="de-DE" sz="1400" baseline="0" dirty="0" err="1" smtClean="0"/>
                        <a:t>disabled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hlinkClick r:id="rId14"/>
                        </a:rPr>
                        <a:t>MsiLogging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Default fürs </a:t>
                      </a:r>
                      <a:r>
                        <a:rPr lang="de-DE" sz="1400" dirty="0" err="1" smtClean="0"/>
                        <a:t>Logging</a:t>
                      </a:r>
                      <a:r>
                        <a:rPr lang="de-DE" sz="1400" dirty="0" smtClean="0"/>
                        <a:t> einschalten (i.d.R. </a:t>
                      </a:r>
                      <a:r>
                        <a:rPr lang="de-DE" sz="1400" dirty="0" err="1" smtClean="0"/>
                        <a:t>voicewarmup</a:t>
                      </a:r>
                      <a:r>
                        <a:rPr lang="de-DE" sz="1400" dirty="0" smtClean="0"/>
                        <a:t>)</a:t>
                      </a:r>
                      <a:endParaRPr lang="de-DE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22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Herausforderungen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Prüfung von Installationsvoraussetzung</a:t>
            </a:r>
          </a:p>
          <a:p>
            <a:r>
              <a:rPr lang="de-DE" dirty="0" smtClean="0"/>
              <a:t>x86 / x64</a:t>
            </a:r>
          </a:p>
          <a:p>
            <a:pPr lvl="1"/>
            <a:r>
              <a:rPr lang="de-DE" dirty="0" smtClean="0"/>
              <a:t>Installation auf x32/x64 Bit Betriebssystem</a:t>
            </a:r>
          </a:p>
          <a:p>
            <a:pPr lvl="1"/>
            <a:r>
              <a:rPr lang="de-DE" dirty="0" smtClean="0"/>
              <a:t>Installation von 32Bit/64Bit Anwendungen</a:t>
            </a:r>
          </a:p>
          <a:p>
            <a:r>
              <a:rPr lang="de-DE" dirty="0" smtClean="0"/>
              <a:t>Benutzerkonten Steuerung (UAC)</a:t>
            </a:r>
          </a:p>
          <a:p>
            <a:r>
              <a:rPr lang="de-DE" dirty="0"/>
              <a:t>Lokalisierung</a:t>
            </a:r>
          </a:p>
          <a:p>
            <a:r>
              <a:rPr lang="de-DE" dirty="0" smtClean="0"/>
              <a:t>Patches/Updates/Upgrades</a:t>
            </a:r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572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Metadaten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528637" lvl="1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Icon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"randomizer.ico"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SourceFile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"Resources\Randomizer.ico"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528637" lvl="1" indent="0">
              <a:buNone/>
            </a:pP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Property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"ARPPRODUCTICON"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"randomizer.ico"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528637" lvl="1" indent="0">
              <a:buNone/>
            </a:pP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Property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"ARPCOMMENTS"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"Comment"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528637" lvl="1" indent="0">
              <a:buNone/>
            </a:pP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Property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"ARPCONTACT"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"Contact 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adress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528637" lvl="1" indent="0">
              <a:buNone/>
            </a:pP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Property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"ARPURLINFOABOUT"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"www.ralfkarle.de/info"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528637" lvl="1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Property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"ARPURLUPDATEINFO"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"www.ralfkarle.de/update"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528637" lvl="1" indent="0">
              <a:buNone/>
            </a:pP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Property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"ARPHELPTELEPHONE"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"+49 12345"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528637" lvl="1" indent="0">
              <a:buNone/>
            </a:pP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Property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"ARPNOMODIFY"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528637" lvl="1" indent="0">
              <a:buNone/>
            </a:pP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Property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"ARPHELPLINK"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"www.ralfkarle.de/help"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</a:p>
          <a:p>
            <a:pPr marL="0" indent="0">
              <a:buNone/>
            </a:pP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&lt;/Product&gt;</a:t>
            </a: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149080"/>
            <a:ext cx="7083140" cy="2537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244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331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UI hinzufügen</a:t>
            </a: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sz="quarter" idx="4294967295"/>
          </p:nvPr>
        </p:nvSpPr>
        <p:spPr>
          <a:xfrm>
            <a:off x="1547664" y="4005064"/>
            <a:ext cx="6400800" cy="1500187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 smtClean="0"/>
              <a:t>Auswahl der zu installierenden Features</a:t>
            </a:r>
          </a:p>
          <a:p>
            <a:pPr marL="0" indent="0" algn="ctr">
              <a:buNone/>
            </a:pPr>
            <a:r>
              <a:rPr lang="de-DE" dirty="0" smtClean="0"/>
              <a:t>Installationsverzeichnis angeben</a:t>
            </a:r>
          </a:p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41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UI – Feature und Verzeichnisauswahl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Referenz auf </a:t>
            </a:r>
            <a:r>
              <a:rPr lang="de-DE" dirty="0" err="1" smtClean="0"/>
              <a:t>WixUiExtension</a:t>
            </a:r>
            <a:r>
              <a:rPr lang="de-DE" dirty="0" smtClean="0"/>
              <a:t> hinzufügen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&lt;Feature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ProductFeature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Title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"Randomizer"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Level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ConfigurableDirectory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"INSTALLFOLDER"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ComponentGroupRef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ProductComponents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&lt;</a:t>
            </a:r>
            <a:r>
              <a:rPr lang="de-DE" sz="11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ComponentGroupRef</a:t>
            </a:r>
            <a:r>
              <a:rPr lang="de-DE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GermanResources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&lt;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Feature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HelpFeature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Title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"Randomizer Help"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Level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 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ComponentGroupRef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HelpComponents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Feature&gt;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&lt;/Feature&gt;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UIRef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WixUI_FeatureTree</a:t>
            </a:r>
            <a:r>
              <a:rPr lang="de-DE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Property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"WIXUI_INSTALLDIR"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"INSTALLFOLDER"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9"/>
            <a:ext cx="4447825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4644008" y="4293096"/>
            <a:ext cx="2952328" cy="216024"/>
          </a:xfrm>
          <a:prstGeom prst="rect">
            <a:avLst/>
          </a:prstGeom>
          <a:solidFill>
            <a:srgbClr val="FFFF00">
              <a:alpha val="36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251520" y="5877272"/>
            <a:ext cx="4320480" cy="432048"/>
          </a:xfrm>
          <a:prstGeom prst="rect">
            <a:avLst/>
          </a:prstGeom>
          <a:solidFill>
            <a:srgbClr val="FFFF00">
              <a:alpha val="36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437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916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"</a:t>
            </a:r>
            <a:r>
              <a:rPr lang="de-DE" dirty="0" err="1" smtClean="0"/>
              <a:t>Aufhübschen</a:t>
            </a:r>
            <a:r>
              <a:rPr lang="de-DE" dirty="0" smtClean="0"/>
              <a:t>"</a:t>
            </a:r>
            <a:endParaRPr lang="de-DE" dirty="0"/>
          </a:p>
        </p:txBody>
      </p:sp>
      <p:sp>
        <p:nvSpPr>
          <p:cNvPr id="3" name="Untertitel 4"/>
          <p:cNvSpPr txBox="1">
            <a:spLocks/>
          </p:cNvSpPr>
          <p:nvPr/>
        </p:nvSpPr>
        <p:spPr bwMode="auto">
          <a:xfrm>
            <a:off x="1547664" y="4005064"/>
            <a:ext cx="64008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3538" indent="-3635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92175" indent="-3492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2pPr>
            <a:lvl3pPr marL="1344613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Font typeface="Wingdings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1795463" indent="-2714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Font typeface="Wingdings" pitchFamily="2" charset="2"/>
              <a:buChar char="§"/>
              <a:defRPr sz="1600">
                <a:solidFill>
                  <a:srgbClr val="000000"/>
                </a:solidFill>
                <a:latin typeface="+mn-lt"/>
              </a:defRPr>
            </a:lvl4pPr>
            <a:lvl5pPr marL="2236788" indent="-261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Font typeface="Wingdings" pitchFamily="2" charset="2"/>
              <a:buChar char="§"/>
              <a:defRPr sz="1600">
                <a:solidFill>
                  <a:srgbClr val="000000"/>
                </a:solidFill>
                <a:latin typeface="+mn-lt"/>
              </a:defRPr>
            </a:lvl5pPr>
            <a:lvl6pPr marL="2522538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Font typeface="Franklin Gothic Medium" pitchFamily="34" charset="0"/>
              <a:buChar char="▪"/>
              <a:defRPr>
                <a:solidFill>
                  <a:schemeClr val="tx1"/>
                </a:solidFill>
                <a:latin typeface="+mn-lt"/>
              </a:defRPr>
            </a:lvl6pPr>
            <a:lvl7pPr marL="2979738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Font typeface="Franklin Gothic Medium" pitchFamily="34" charset="0"/>
              <a:buChar char="▪"/>
              <a:defRPr>
                <a:solidFill>
                  <a:schemeClr val="tx1"/>
                </a:solidFill>
                <a:latin typeface="+mn-lt"/>
              </a:defRPr>
            </a:lvl7pPr>
            <a:lvl8pPr marL="3436938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Font typeface="Franklin Gothic Medium" pitchFamily="34" charset="0"/>
              <a:buChar char="▪"/>
              <a:defRPr>
                <a:solidFill>
                  <a:schemeClr val="tx1"/>
                </a:solidFill>
                <a:latin typeface="+mn-lt"/>
              </a:defRPr>
            </a:lvl8pPr>
            <a:lvl9pPr marL="3894138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Font typeface="Franklin Gothic Medium" pitchFamily="34" charset="0"/>
              <a:buChar char="▪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de-DE" kern="0" dirty="0" smtClean="0"/>
              <a:t>Bilder(-Hintergrund) anpassen</a:t>
            </a:r>
          </a:p>
          <a:p>
            <a:pPr marL="0" indent="0" algn="ctr">
              <a:buFont typeface="Wingdings" pitchFamily="2" charset="2"/>
              <a:buNone/>
            </a:pPr>
            <a:r>
              <a:rPr lang="de-DE" kern="0" dirty="0" smtClean="0"/>
              <a:t>Lizenz Text angeben</a:t>
            </a:r>
          </a:p>
          <a:p>
            <a:pPr marL="0" indent="0" algn="ctr">
              <a:buFont typeface="Wingdings" pitchFamily="2" charset="2"/>
              <a:buNone/>
            </a:pPr>
            <a:r>
              <a:rPr lang="de-DE" kern="0" dirty="0" smtClean="0"/>
              <a:t>…</a:t>
            </a:r>
          </a:p>
          <a:p>
            <a:pPr algn="ctr"/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130181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UI – Anpassung durch </a:t>
            </a:r>
            <a:r>
              <a:rPr lang="de-DE" dirty="0" err="1" smtClean="0"/>
              <a:t>WiX</a:t>
            </a:r>
            <a:r>
              <a:rPr lang="de-DE" dirty="0" smtClean="0"/>
              <a:t>-Variablen</a:t>
            </a:r>
            <a:endParaRPr lang="de-DE" dirty="0"/>
          </a:p>
        </p:txBody>
      </p:sp>
      <p:graphicFrame>
        <p:nvGraphicFramePr>
          <p:cNvPr id="2" name="Inhaltsplatzhalt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2105030"/>
              </p:ext>
            </p:extLst>
          </p:nvPr>
        </p:nvGraphicFramePr>
        <p:xfrm>
          <a:off x="179388" y="981075"/>
          <a:ext cx="5856816" cy="29667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928408"/>
                <a:gridCol w="292840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Variablen Name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Format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WixUIBannerBmp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effectLst/>
                        </a:rPr>
                        <a:t>493x58 Pixel BMP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WixUILicenseRtf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RTF Text </a:t>
                      </a:r>
                      <a:r>
                        <a:rPr lang="de-DE" dirty="0" err="1" smtClean="0"/>
                        <a:t>with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the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license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WixUIDialogBmp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effectLst/>
                        </a:rPr>
                        <a:t>493x312 Pixel BMP</a:t>
                      </a:r>
                      <a:endParaRPr lang="de-DE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WixUIExclamationIco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32x32 </a:t>
                      </a:r>
                      <a:r>
                        <a:rPr lang="de-DE" dirty="0" err="1" smtClean="0"/>
                        <a:t>Ico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WixUIInfoIco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32x32 </a:t>
                      </a:r>
                      <a:r>
                        <a:rPr lang="de-DE" dirty="0" err="1" smtClean="0"/>
                        <a:t>Ico</a:t>
                      </a:r>
                      <a:endParaRPr lang="de-DE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WixUINewIco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16x16 </a:t>
                      </a:r>
                      <a:r>
                        <a:rPr lang="de-DE" dirty="0" err="1" smtClean="0"/>
                        <a:t>Ico</a:t>
                      </a:r>
                      <a:endParaRPr lang="de-DE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WixUIUpIco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16x16 </a:t>
                      </a:r>
                      <a:r>
                        <a:rPr lang="de-DE" dirty="0" err="1" smtClean="0"/>
                        <a:t>Ico</a:t>
                      </a:r>
                      <a:endParaRPr lang="de-DE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hteck 2"/>
          <p:cNvSpPr/>
          <p:nvPr/>
        </p:nvSpPr>
        <p:spPr>
          <a:xfrm>
            <a:off x="202657" y="4618333"/>
            <a:ext cx="525658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UIRef</a:t>
            </a:r>
            <a:r>
              <a:rPr lang="de-DE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WixUI_FeatureTree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&lt;Property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"WIXUI_INSTALLDIR"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"INSTALLFOLDER"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WixVariable</a:t>
            </a:r>
            <a:r>
              <a:rPr lang="de-DE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WixUILicenseRtf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de-DE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"Resources\License.rtf"</a:t>
            </a:r>
            <a:r>
              <a:rPr lang="de-DE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WixVariable</a:t>
            </a:r>
            <a:r>
              <a:rPr lang="de-DE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WixUIBannerBmp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de-DE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"Resources\banner.bmp"</a:t>
            </a:r>
            <a:r>
              <a:rPr lang="de-DE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WixVariable</a:t>
            </a:r>
            <a:r>
              <a:rPr lang="de-DE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WixUIDialogBmp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de-DE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"Resources\dialog.bmp"</a:t>
            </a:r>
            <a:r>
              <a:rPr lang="de-DE" sz="11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597" y="4618439"/>
            <a:ext cx="16002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597" y="2721884"/>
            <a:ext cx="193823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597" y="1052737"/>
            <a:ext cx="193823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Gerade Verbindung mit Pfeil 5"/>
          <p:cNvCxnSpPr/>
          <p:nvPr/>
        </p:nvCxnSpPr>
        <p:spPr>
          <a:xfrm flipV="1">
            <a:off x="5940152" y="1808821"/>
            <a:ext cx="1224136" cy="10801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V="1">
            <a:off x="5940152" y="1268760"/>
            <a:ext cx="936104" cy="2520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5940152" y="2312876"/>
            <a:ext cx="936104" cy="900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hteck 13"/>
          <p:cNvSpPr/>
          <p:nvPr/>
        </p:nvSpPr>
        <p:spPr>
          <a:xfrm>
            <a:off x="202657" y="609329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200" dirty="0" smtClean="0">
                <a:hlinkClick r:id="rId5"/>
              </a:rPr>
              <a:t>Siehe WIX UI </a:t>
            </a:r>
            <a:r>
              <a:rPr lang="de-DE" sz="1200" dirty="0" err="1" smtClean="0">
                <a:hlinkClick r:id="rId5"/>
              </a:rPr>
              <a:t>Customizsations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37340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402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UI – Dialogfolge anpassen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Code der entsprechenden Vorlage heraussuchen (ggf. WIX Source herunterladen)</a:t>
            </a:r>
          </a:p>
          <a:p>
            <a:r>
              <a:rPr lang="de-DE" dirty="0" smtClean="0"/>
              <a:t>Fragment kopieren und anpassen</a:t>
            </a:r>
          </a:p>
          <a:p>
            <a:endParaRPr lang="de-DE" dirty="0" smtClean="0"/>
          </a:p>
          <a:p>
            <a:pPr marL="0" indent="0">
              <a:buNone/>
            </a:pPr>
            <a:r>
              <a:rPr lang="de-DE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&lt;Fragment</a:t>
            </a:r>
            <a:r>
              <a:rPr lang="de-DE" sz="1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de-DE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…</a:t>
            </a:r>
          </a:p>
          <a:p>
            <a:pPr marL="0" indent="0">
              <a:buNone/>
            </a:pPr>
            <a:r>
              <a:rPr lang="en-US" sz="10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Publish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Dialog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ExitDialog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Control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"Finish"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Event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EndDialog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"Return"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Order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"999"</a:t>
            </a:r>
            <a:r>
              <a:rPr lang="en-US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US" sz="10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&lt;/Publish&gt;</a:t>
            </a:r>
            <a:endParaRPr lang="en-US" sz="10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000" b="1" dirty="0" smtClean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0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&lt;!--&lt;</a:t>
            </a:r>
            <a:r>
              <a:rPr lang="en-US" sz="10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Publish Dialog="</a:t>
            </a:r>
            <a:r>
              <a:rPr lang="en-US" sz="10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WelcomeDlg</a:t>
            </a:r>
            <a:r>
              <a:rPr lang="en-US" sz="10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 Control="Next" Event="</a:t>
            </a:r>
            <a:r>
              <a:rPr lang="en-US" sz="10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NewDialog</a:t>
            </a:r>
            <a:r>
              <a:rPr lang="en-US" sz="10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 Value="</a:t>
            </a:r>
            <a:r>
              <a:rPr lang="en-US" sz="10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LicenseAgreementDlg</a:t>
            </a:r>
            <a:r>
              <a:rPr lang="en-US" sz="1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"&gt;…!--&gt;</a:t>
            </a:r>
            <a:endParaRPr lang="en-US" sz="10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0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&lt;Publish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Dialog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WelcomeDlg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Control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"Next"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Event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NewDialog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CustomizeDlg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US" sz="10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NOT Installed</a:t>
            </a:r>
            <a:r>
              <a:rPr lang="en-US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&lt;/Publish&gt;</a:t>
            </a:r>
            <a:endParaRPr lang="en-US" sz="10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0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&lt;Publish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Dialog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WelcomeDlg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Control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"Next"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Event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NewDialog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VerifyReadyDlg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US" sz="10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Installed AND PATCH</a:t>
            </a:r>
            <a:r>
              <a:rPr lang="en-US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&lt;/Publish&gt;</a:t>
            </a:r>
            <a:endParaRPr lang="en-US" sz="10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0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0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&lt;!-- </a:t>
            </a:r>
            <a:r>
              <a:rPr lang="en-US" sz="1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0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Publish Dialog="</a:t>
            </a:r>
            <a:r>
              <a:rPr lang="en-US" sz="10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LicenseAgreementDlg</a:t>
            </a:r>
            <a:r>
              <a:rPr lang="en-US" sz="10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 Control="Back" Event="</a:t>
            </a:r>
            <a:r>
              <a:rPr lang="en-US" sz="10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NewDialog</a:t>
            </a:r>
            <a:r>
              <a:rPr lang="en-US" sz="10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 Value="</a:t>
            </a:r>
            <a:r>
              <a:rPr lang="en-US" sz="10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WelcomeDlg</a:t>
            </a:r>
            <a:r>
              <a:rPr lang="en-US" sz="1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"&gt;…</a:t>
            </a:r>
            <a:endParaRPr lang="en-US" sz="1000" dirty="0">
              <a:solidFill>
                <a:srgbClr val="008000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lang="en-US" sz="10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&lt;Publish Dialog="</a:t>
            </a:r>
            <a:r>
              <a:rPr lang="en-US" sz="10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LicenseAgreementDlg</a:t>
            </a:r>
            <a:r>
              <a:rPr lang="en-US" sz="10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 Control="Next" Event="</a:t>
            </a:r>
            <a:r>
              <a:rPr lang="en-US" sz="10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NewDialog</a:t>
            </a:r>
            <a:r>
              <a:rPr lang="en-US" sz="10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 Value="</a:t>
            </a:r>
            <a:r>
              <a:rPr lang="en-US" sz="10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CustomizeDlg</a:t>
            </a:r>
            <a:r>
              <a:rPr lang="en-US" sz="1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"&gt;…</a:t>
            </a:r>
            <a:r>
              <a:rPr lang="de-DE" sz="1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0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!--&gt;</a:t>
            </a:r>
            <a:endParaRPr lang="de-DE" sz="10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0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0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&lt;Publish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Dialog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CustomizeDlg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Control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"Back"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Event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NewDialog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MaintenanceTypeDlg</a:t>
            </a:r>
            <a:r>
              <a:rPr lang="en-US" sz="10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</a:p>
          <a:p>
            <a:pPr marL="0" indent="0">
              <a:buNone/>
            </a:pP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US" sz="10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Order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"1"</a:t>
            </a:r>
            <a:r>
              <a:rPr lang="en-US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US" sz="10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Installed</a:t>
            </a:r>
            <a:r>
              <a:rPr lang="en-US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&lt;/Publish&gt;</a:t>
            </a:r>
            <a:endParaRPr lang="en-US" sz="10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0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0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&lt;!-- &lt;Publish Dialog="</a:t>
            </a:r>
            <a:r>
              <a:rPr lang="en-US" sz="10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CustomizeDlg</a:t>
            </a:r>
            <a:r>
              <a:rPr lang="en-US" sz="10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 Control="Back" Event="</a:t>
            </a:r>
            <a:r>
              <a:rPr lang="en-US" sz="10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NewDialog</a:t>
            </a:r>
            <a:r>
              <a:rPr lang="en-US" sz="10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 Value="</a:t>
            </a:r>
            <a:r>
              <a:rPr lang="en-US" sz="10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LicenseAgreementDlg</a:t>
            </a:r>
            <a:r>
              <a:rPr lang="en-US" sz="10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 Order="2</a:t>
            </a:r>
            <a:r>
              <a:rPr lang="en-US" sz="1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"&gt;…!--&gt;</a:t>
            </a:r>
            <a:endParaRPr lang="en-US" sz="10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0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&lt;Publish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Dialog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CustomizeDlg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Control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"Back"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Event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NewDialog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WelcomeDlg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Order</a:t>
            </a:r>
            <a:r>
              <a:rPr lang="en-US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"2"</a:t>
            </a:r>
            <a:r>
              <a:rPr lang="en-US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US" sz="10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NOT Installed</a:t>
            </a:r>
            <a:r>
              <a:rPr lang="en-US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&lt;/Publish&gt;</a:t>
            </a:r>
            <a:endParaRPr lang="en-US" sz="10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0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0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Publish</a:t>
            </a:r>
            <a:r>
              <a:rPr lang="de-DE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Dialog</a:t>
            </a:r>
            <a:r>
              <a:rPr lang="de-DE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0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CustomizeDlg</a:t>
            </a:r>
            <a:r>
              <a:rPr lang="de-DE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Control</a:t>
            </a:r>
            <a:r>
              <a:rPr lang="de-DE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"Next"</a:t>
            </a:r>
            <a:r>
              <a:rPr lang="de-DE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Event</a:t>
            </a:r>
            <a:r>
              <a:rPr lang="de-DE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0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NewDialog</a:t>
            </a:r>
            <a:r>
              <a:rPr lang="de-DE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0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de-DE" sz="10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0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VerifyReadyDlg</a:t>
            </a:r>
            <a:r>
              <a:rPr lang="de-DE" sz="10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de-DE" sz="10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10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0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Publish</a:t>
            </a:r>
            <a:r>
              <a:rPr lang="de-DE" sz="1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0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5292080" y="3284984"/>
            <a:ext cx="1008112" cy="216024"/>
          </a:xfrm>
          <a:prstGeom prst="rect">
            <a:avLst/>
          </a:prstGeom>
          <a:solidFill>
            <a:srgbClr val="FFFF00">
              <a:alpha val="36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5436096" y="4941168"/>
            <a:ext cx="864096" cy="216024"/>
          </a:xfrm>
          <a:prstGeom prst="rect">
            <a:avLst/>
          </a:prstGeom>
          <a:solidFill>
            <a:srgbClr val="FFFF00">
              <a:alpha val="36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202657" y="609329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200" dirty="0" smtClean="0">
                <a:hlinkClick r:id="rId2"/>
              </a:rPr>
              <a:t>Siehe WIX UI </a:t>
            </a:r>
            <a:r>
              <a:rPr lang="de-DE" sz="1200" dirty="0" err="1" smtClean="0">
                <a:hlinkClick r:id="rId2"/>
              </a:rPr>
              <a:t>Customizsations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691615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768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err="1" smtClean="0"/>
              <a:t>M</a:t>
            </a:r>
            <a:r>
              <a:rPr lang="de-DE" dirty="0" err="1" smtClean="0"/>
              <a:t>icro</a:t>
            </a:r>
            <a:r>
              <a:rPr lang="de-DE" u="sng" dirty="0" err="1" smtClean="0"/>
              <a:t>S</a:t>
            </a:r>
            <a:r>
              <a:rPr lang="de-DE" dirty="0" err="1" smtClean="0"/>
              <a:t>oft</a:t>
            </a:r>
            <a:r>
              <a:rPr lang="de-DE" dirty="0" smtClean="0"/>
              <a:t> </a:t>
            </a:r>
            <a:r>
              <a:rPr lang="de-DE" u="sng" dirty="0" smtClean="0"/>
              <a:t>I</a:t>
            </a:r>
            <a:r>
              <a:rPr lang="de-DE" dirty="0" smtClean="0"/>
              <a:t>nstaller (MSI)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de-DE" sz="2000" dirty="0" smtClean="0"/>
              <a:t>Der </a:t>
            </a:r>
            <a:r>
              <a:rPr lang="de-DE" sz="2000" dirty="0" smtClean="0">
                <a:hlinkClick r:id="rId2"/>
              </a:rPr>
              <a:t>Windows Installer</a:t>
            </a:r>
            <a:r>
              <a:rPr lang="de-DE" sz="2000" dirty="0" smtClean="0"/>
              <a:t> ist eine Laufzeitumgebung zum Ausführen von Setups (.MSI), </a:t>
            </a:r>
            <a:r>
              <a:rPr lang="de-DE" sz="2000" dirty="0" smtClean="0">
                <a:hlinkClick r:id="rId3"/>
              </a:rPr>
              <a:t>Transformationen </a:t>
            </a:r>
            <a:r>
              <a:rPr lang="de-DE" sz="2000" dirty="0" smtClean="0"/>
              <a:t>(.MST) und </a:t>
            </a:r>
            <a:r>
              <a:rPr lang="de-DE" sz="2000" dirty="0" smtClean="0">
                <a:hlinkClick r:id="rId4"/>
              </a:rPr>
              <a:t>Patches </a:t>
            </a:r>
            <a:r>
              <a:rPr lang="de-DE" sz="2000" dirty="0" smtClean="0"/>
              <a:t>(.MSP).</a:t>
            </a:r>
          </a:p>
          <a:p>
            <a:pPr marL="109728" indent="0">
              <a:buNone/>
            </a:pPr>
            <a:endParaRPr lang="de-DE" sz="2000" dirty="0" smtClean="0"/>
          </a:p>
          <a:p>
            <a:pPr marL="109728" indent="0">
              <a:buNone/>
            </a:pPr>
            <a:r>
              <a:rPr lang="de-DE" sz="2000" dirty="0" smtClean="0"/>
              <a:t>Ein MSI Paket ist eine (OLE-)Datenbank mit Tabellen, die von dem Windows </a:t>
            </a:r>
            <a:r>
              <a:rPr lang="de-DE" sz="2000" dirty="0" err="1" smtClean="0"/>
              <a:t>Installerdienst</a:t>
            </a:r>
            <a:r>
              <a:rPr lang="de-DE" sz="2000" dirty="0" smtClean="0"/>
              <a:t> interpretiert werden. </a:t>
            </a:r>
            <a:br>
              <a:rPr lang="de-DE" sz="2000" dirty="0" smtClean="0"/>
            </a:br>
            <a:r>
              <a:rPr lang="de-DE" sz="2000" dirty="0" smtClean="0"/>
              <a:t>Als </a:t>
            </a:r>
            <a:r>
              <a:rPr lang="de-DE" dirty="0" smtClean="0">
                <a:hlinkClick r:id="rId5"/>
              </a:rPr>
              <a:t>API </a:t>
            </a:r>
            <a:r>
              <a:rPr lang="de-DE" sz="2000" dirty="0" smtClean="0"/>
              <a:t>seht im </a:t>
            </a:r>
            <a:r>
              <a:rPr lang="de-DE" sz="2000" dirty="0" smtClean="0">
                <a:hlinkClick r:id="rId6"/>
              </a:rPr>
              <a:t>SDK</a:t>
            </a:r>
            <a:r>
              <a:rPr lang="de-DE" sz="2000" dirty="0" smtClean="0"/>
              <a:t> neben einem C API (</a:t>
            </a:r>
            <a:r>
              <a:rPr lang="de-DE" sz="2000" dirty="0" err="1" smtClean="0"/>
              <a:t>msi.h</a:t>
            </a:r>
            <a:r>
              <a:rPr lang="de-DE" sz="2000" dirty="0" smtClean="0"/>
              <a:t>) auch eine COM Schnittstelle zur Verfügung.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r>
              <a:rPr lang="de-DE" sz="2000" dirty="0" smtClean="0"/>
              <a:t>Vorteile:</a:t>
            </a:r>
          </a:p>
          <a:p>
            <a:pPr>
              <a:buFont typeface="Arial" charset="0"/>
              <a:buChar char="•"/>
            </a:pPr>
            <a:r>
              <a:rPr lang="de-DE" sz="2000" dirty="0" smtClean="0"/>
              <a:t>Standardverfahren für Windows, das Administratoren kennen</a:t>
            </a:r>
          </a:p>
          <a:p>
            <a:pPr>
              <a:buFont typeface="Arial" charset="0"/>
              <a:buChar char="•"/>
            </a:pPr>
            <a:r>
              <a:rPr lang="de-DE" sz="2000" dirty="0" smtClean="0"/>
              <a:t>Reparaturfähig</a:t>
            </a:r>
          </a:p>
          <a:p>
            <a:pPr>
              <a:buFont typeface="Arial" charset="0"/>
              <a:buChar char="•"/>
            </a:pPr>
            <a:r>
              <a:rPr lang="de-DE" dirty="0" smtClean="0"/>
              <a:t>Bibliotheken in Form von </a:t>
            </a:r>
            <a:r>
              <a:rPr lang="de-DE" dirty="0" err="1" smtClean="0"/>
              <a:t>Merge</a:t>
            </a:r>
            <a:r>
              <a:rPr lang="de-DE" dirty="0" smtClean="0"/>
              <a:t> Modulen</a:t>
            </a:r>
            <a:endParaRPr lang="de-DE" sz="2000" dirty="0"/>
          </a:p>
          <a:p>
            <a:pPr marL="0" indent="0">
              <a:buNone/>
            </a:pPr>
            <a:r>
              <a:rPr lang="de-DE" dirty="0" smtClean="0"/>
              <a:t>Nachteile: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 smtClean="0"/>
              <a:t>Erstellung von MSI nur mit 3rd Party Tools</a:t>
            </a:r>
            <a:br>
              <a:rPr lang="de-DE" sz="2000" dirty="0" smtClean="0"/>
            </a:br>
            <a:endParaRPr lang="de-DE" sz="2000" dirty="0" smtClean="0"/>
          </a:p>
          <a:p>
            <a:pPr marL="109728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8047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Aufteilen auf mehrere Dokumente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879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Aufteilen in mehrere Dokumente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Randomizer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&lt;Feature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ProductFeature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Title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"Randomizer"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&lt;Property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"ARPPRODUCTICON"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"randomizer.ico"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...</a:t>
            </a: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UIRef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MyUserInterface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&lt;Property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"WIXUI_INSTALLDIR"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"INSTALLFOLDER"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&lt;UI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MyUserInterface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...</a:t>
            </a: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&lt;/UI&gt;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"TARGETDIR"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SourceDir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...</a:t>
            </a: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&lt;/Directory&gt;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ProductComponents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"INSTALLFOLDER"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...</a:t>
            </a: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Geschweifte Klammer rechts 5"/>
          <p:cNvSpPr/>
          <p:nvPr/>
        </p:nvSpPr>
        <p:spPr>
          <a:xfrm>
            <a:off x="5576416" y="2564904"/>
            <a:ext cx="144016" cy="115212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Geschweifte Klammer rechts 6"/>
          <p:cNvSpPr/>
          <p:nvPr/>
        </p:nvSpPr>
        <p:spPr>
          <a:xfrm>
            <a:off x="5580112" y="3911600"/>
            <a:ext cx="144016" cy="115212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Geschweifte Klammer rechts 7"/>
          <p:cNvSpPr/>
          <p:nvPr/>
        </p:nvSpPr>
        <p:spPr>
          <a:xfrm>
            <a:off x="5580112" y="5157192"/>
            <a:ext cx="152400" cy="93610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Geschweifte Klammer rechts 8"/>
          <p:cNvSpPr/>
          <p:nvPr/>
        </p:nvSpPr>
        <p:spPr>
          <a:xfrm>
            <a:off x="5576416" y="1988840"/>
            <a:ext cx="144016" cy="27964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5868144" y="1985505"/>
            <a:ext cx="1368152" cy="27699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200"/>
            </a:lvl1pPr>
          </a:lstStyle>
          <a:p>
            <a:r>
              <a:rPr lang="de-DE" dirty="0" err="1"/>
              <a:t>Properties.wxs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5868144" y="3002468"/>
            <a:ext cx="1368152" cy="27699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200"/>
            </a:lvl1pPr>
          </a:lstStyle>
          <a:p>
            <a:r>
              <a:rPr lang="de-DE" dirty="0" err="1"/>
              <a:t>UI.wxs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5868000" y="4337995"/>
            <a:ext cx="1368152" cy="27699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200"/>
            </a:lvl1pPr>
          </a:lstStyle>
          <a:p>
            <a:r>
              <a:rPr lang="de-DE" dirty="0" err="1"/>
              <a:t>Directories.wxs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5868000" y="5486744"/>
            <a:ext cx="1368152" cy="27699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200"/>
            </a:lvl1pPr>
          </a:lstStyle>
          <a:p>
            <a:r>
              <a:rPr lang="de-DE" dirty="0" err="1"/>
              <a:t>Components.wxs</a:t>
            </a:r>
            <a:endParaRPr lang="de-DE" dirty="0"/>
          </a:p>
        </p:txBody>
      </p:sp>
      <p:sp>
        <p:nvSpPr>
          <p:cNvPr id="14" name="Geschweifte Klammer rechts 13"/>
          <p:cNvSpPr/>
          <p:nvPr/>
        </p:nvSpPr>
        <p:spPr>
          <a:xfrm>
            <a:off x="5576416" y="1196752"/>
            <a:ext cx="144016" cy="27964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5868000" y="1199401"/>
            <a:ext cx="1368152" cy="27699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Features.wxs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92094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Aufteilen in mehrere Dokumente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1400" dirty="0" smtClean="0">
              <a:cs typeface="Consolas" panose="020B0609020204030204" pitchFamily="49" charset="0"/>
            </a:endParaRPr>
          </a:p>
          <a:p>
            <a:pPr marL="0" indent="0" algn="ctr">
              <a:buNone/>
            </a:pPr>
            <a:r>
              <a:rPr lang="en-US" sz="1400" dirty="0" smtClean="0">
                <a:cs typeface="Consolas" panose="020B0609020204030204" pitchFamily="49" charset="0"/>
              </a:rPr>
              <a:t>WICHTIG!</a:t>
            </a:r>
          </a:p>
          <a:p>
            <a:pPr marL="0" indent="0" algn="ctr">
              <a:buNone/>
            </a:pPr>
            <a:r>
              <a:rPr lang="en-US" sz="1400" dirty="0" err="1" smtClean="0">
                <a:cs typeface="Consolas" panose="020B0609020204030204" pitchFamily="49" charset="0"/>
              </a:rPr>
              <a:t>Referenzieren</a:t>
            </a:r>
            <a:r>
              <a:rPr lang="en-US" sz="1400" dirty="0" smtClean="0">
                <a:cs typeface="Consolas" panose="020B0609020204030204" pitchFamily="49" charset="0"/>
              </a:rPr>
              <a:t> der </a:t>
            </a:r>
            <a:r>
              <a:rPr lang="en-US" sz="1400" dirty="0" err="1" smtClean="0">
                <a:cs typeface="Consolas" panose="020B0609020204030204" pitchFamily="49" charset="0"/>
              </a:rPr>
              <a:t>Komponenten</a:t>
            </a:r>
            <a:r>
              <a:rPr lang="en-US" sz="1400" dirty="0" smtClean="0">
                <a:cs typeface="Consolas" panose="020B0609020204030204" pitchFamily="49" charset="0"/>
              </a:rPr>
              <a:t>, </a:t>
            </a:r>
            <a:r>
              <a:rPr lang="en-US" sz="1400" dirty="0" err="1" smtClean="0">
                <a:cs typeface="Consolas" panose="020B0609020204030204" pitchFamily="49" charset="0"/>
              </a:rPr>
              <a:t>damit</a:t>
            </a:r>
            <a:r>
              <a:rPr lang="en-US" sz="1400" dirty="0" smtClean="0">
                <a:cs typeface="Consolas" panose="020B0609020204030204" pitchFamily="49" charset="0"/>
              </a:rPr>
              <a:t> </a:t>
            </a:r>
            <a:r>
              <a:rPr lang="en-US" sz="1400" dirty="0" err="1" smtClean="0">
                <a:cs typeface="Consolas" panose="020B0609020204030204" pitchFamily="49" charset="0"/>
              </a:rPr>
              <a:t>diese</a:t>
            </a:r>
            <a:r>
              <a:rPr lang="en-US" sz="1400" dirty="0" smtClean="0">
                <a:cs typeface="Consolas" panose="020B0609020204030204" pitchFamily="49" charset="0"/>
              </a:rPr>
              <a:t> </a:t>
            </a:r>
            <a:r>
              <a:rPr lang="en-US" sz="1400" dirty="0" err="1" smtClean="0">
                <a:cs typeface="Consolas" panose="020B0609020204030204" pitchFamily="49" charset="0"/>
              </a:rPr>
              <a:t>dazu</a:t>
            </a:r>
            <a:r>
              <a:rPr lang="en-US" sz="1400" dirty="0" smtClean="0">
                <a:cs typeface="Consolas" panose="020B0609020204030204" pitchFamily="49" charset="0"/>
              </a:rPr>
              <a:t> </a:t>
            </a:r>
            <a:r>
              <a:rPr lang="en-US" sz="1400" dirty="0" err="1" smtClean="0">
                <a:cs typeface="Consolas" panose="020B0609020204030204" pitchFamily="49" charset="0"/>
              </a:rPr>
              <a:t>gelinkt</a:t>
            </a:r>
            <a:r>
              <a:rPr lang="en-US" sz="1400" dirty="0" smtClean="0">
                <a:cs typeface="Consolas" panose="020B0609020204030204" pitchFamily="49" charset="0"/>
              </a:rPr>
              <a:t> </a:t>
            </a:r>
            <a:r>
              <a:rPr lang="en-US" sz="1400" dirty="0" err="1" smtClean="0">
                <a:cs typeface="Consolas" panose="020B0609020204030204" pitchFamily="49" charset="0"/>
              </a:rPr>
              <a:t>werden</a:t>
            </a:r>
            <a:r>
              <a:rPr lang="en-US" sz="1400" dirty="0" smtClean="0">
                <a:cs typeface="Consolas" panose="020B0609020204030204" pitchFamily="49" charset="0"/>
              </a:rPr>
              <a:t> !</a:t>
            </a:r>
            <a:endParaRPr lang="en-US" sz="1400" dirty="0"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1200" dirty="0" smtClean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1200" dirty="0" smtClean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</a:t>
            </a:r>
            <a:r>
              <a:rPr lang="en-US" sz="12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Id="</a:t>
            </a:r>
            <a:r>
              <a:rPr lang="en-US" sz="12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60B5448F-AB7A-4E48-84AF-D610D62EBF4A</a:t>
            </a:r>
            <a:r>
              <a:rPr lang="en-US" sz="12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2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12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"Randomizer"</a:t>
            </a:r>
            <a:r>
              <a:rPr lang="en-US" sz="12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Language</a:t>
            </a:r>
            <a:r>
              <a:rPr lang="en-US" sz="12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"1033"</a:t>
            </a:r>
            <a:r>
              <a:rPr lang="en-US" sz="12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2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2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</a:p>
          <a:p>
            <a:pPr marL="0" indent="0">
              <a:buNone/>
            </a:pPr>
            <a:r>
              <a:rPr lang="de-DE" sz="12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FeatureGroupRef</a:t>
            </a:r>
            <a:r>
              <a:rPr lang="de-DE" sz="12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2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2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"Features"</a:t>
            </a:r>
            <a:r>
              <a:rPr lang="de-DE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2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2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2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PropertyRef</a:t>
            </a:r>
            <a:r>
              <a:rPr lang="de-DE" sz="12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2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2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"ARPPRODUCTICON</a:t>
            </a:r>
            <a:r>
              <a:rPr lang="de-DE" sz="12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</a:p>
          <a:p>
            <a:pPr marL="0" indent="0">
              <a:buNone/>
            </a:pPr>
            <a:endParaRPr lang="de-DE" sz="12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2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UIRef</a:t>
            </a:r>
            <a:r>
              <a:rPr lang="de-DE" sz="12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2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2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MyUserInterface</a:t>
            </a:r>
            <a:r>
              <a:rPr lang="de-DE" sz="12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2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2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</a:t>
            </a:r>
            <a:r>
              <a:rPr lang="de-DE" sz="12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2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5292080" y="3068960"/>
            <a:ext cx="1368152" cy="27699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200"/>
            </a:lvl1pPr>
          </a:lstStyle>
          <a:p>
            <a:r>
              <a:rPr lang="de-DE" dirty="0" err="1"/>
              <a:t>Properties.wxs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5292080" y="2636912"/>
            <a:ext cx="1368152" cy="27699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Features.wxs</a:t>
            </a:r>
            <a:endParaRPr lang="de-DE" sz="1200" dirty="0"/>
          </a:p>
        </p:txBody>
      </p:sp>
      <p:sp>
        <p:nvSpPr>
          <p:cNvPr id="7" name="Textfeld 6"/>
          <p:cNvSpPr txBox="1"/>
          <p:nvPr/>
        </p:nvSpPr>
        <p:spPr>
          <a:xfrm>
            <a:off x="5292080" y="3501008"/>
            <a:ext cx="1368152" cy="27699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200"/>
            </a:lvl1pPr>
          </a:lstStyle>
          <a:p>
            <a:r>
              <a:rPr lang="de-DE" dirty="0" err="1"/>
              <a:t>UI.wxs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7020272" y="2632568"/>
            <a:ext cx="1368152" cy="27699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200"/>
            </a:lvl1pPr>
          </a:lstStyle>
          <a:p>
            <a:r>
              <a:rPr lang="de-DE" dirty="0" err="1"/>
              <a:t>Components.wxs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7020272" y="3068960"/>
            <a:ext cx="1368152" cy="27699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200"/>
            </a:lvl1pPr>
          </a:lstStyle>
          <a:p>
            <a:r>
              <a:rPr lang="de-DE" dirty="0" err="1"/>
              <a:t>Directories.wxs</a:t>
            </a:r>
            <a:endParaRPr lang="de-DE" dirty="0"/>
          </a:p>
        </p:txBody>
      </p:sp>
      <p:cxnSp>
        <p:nvCxnSpPr>
          <p:cNvPr id="11" name="Gerade Verbindung mit Pfeil 10"/>
          <p:cNvCxnSpPr>
            <a:stCxn id="6" idx="3"/>
            <a:endCxn id="8" idx="1"/>
          </p:cNvCxnSpPr>
          <p:nvPr/>
        </p:nvCxnSpPr>
        <p:spPr>
          <a:xfrm flipV="1">
            <a:off x="6660232" y="2771068"/>
            <a:ext cx="360040" cy="43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>
            <a:stCxn id="6" idx="3"/>
            <a:endCxn id="9" idx="1"/>
          </p:cNvCxnSpPr>
          <p:nvPr/>
        </p:nvCxnSpPr>
        <p:spPr>
          <a:xfrm>
            <a:off x="6660232" y="2775412"/>
            <a:ext cx="360040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>
            <a:endCxn id="6" idx="1"/>
          </p:cNvCxnSpPr>
          <p:nvPr/>
        </p:nvCxnSpPr>
        <p:spPr>
          <a:xfrm>
            <a:off x="4283968" y="2775412"/>
            <a:ext cx="100811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>
            <a:off x="4283968" y="3207459"/>
            <a:ext cx="100811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>
            <a:endCxn id="7" idx="1"/>
          </p:cNvCxnSpPr>
          <p:nvPr/>
        </p:nvCxnSpPr>
        <p:spPr>
          <a:xfrm>
            <a:off x="4283968" y="3639507"/>
            <a:ext cx="1008112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3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Variablen im </a:t>
            </a:r>
            <a:r>
              <a:rPr lang="de-DE" dirty="0" err="1" smtClean="0"/>
              <a:t>Include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200" dirty="0" err="1"/>
              <a:t>Include</a:t>
            </a:r>
            <a:r>
              <a:rPr lang="de-DE" sz="1200" dirty="0"/>
              <a:t> File</a:t>
            </a:r>
          </a:p>
          <a:p>
            <a:pPr marL="0" indent="0">
              <a:buNone/>
            </a:pPr>
            <a:endParaRPr lang="de-DE" sz="1100" dirty="0" smtClean="0">
              <a:solidFill>
                <a:srgbClr val="FF0000"/>
              </a:solidFill>
              <a:highlight>
                <a:srgbClr val="FFFF00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xml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version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"1.0"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encoding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"utf-8"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Include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$(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var.Platform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 =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x64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define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ProductName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Randomizer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(64 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bit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define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Win64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yes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define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PlatformProgramFilesFolder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"ProgramFiles64Folder"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?&gt;</a:t>
            </a: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&lt;?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define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ProductName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Randomizer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&lt;?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define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Win64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no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&lt;?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define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PlatformProgramFilesFolder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ProgramFilesFolder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&lt;?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endif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?&gt;</a:t>
            </a: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&lt;?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define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Manufacturer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"Ralf Karle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"?&gt;</a:t>
            </a: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&lt;?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define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Version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"1.0.0.0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"?&gt;</a:t>
            </a: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Include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&lt;Wix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xmlns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"http://schemas.microsoft.com/wix/2006/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include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$(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sys.CURRENTDIR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)\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Config.wxi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&lt;Product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Id="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60B5448F-AB7A-4E48-84AF-D610D62EBF4A</a:t>
            </a:r>
            <a:r>
              <a:rPr lang="en-US" sz="1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var.ProductName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US" sz="1100" dirty="0" smtClean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sz="1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Language</a:t>
            </a:r>
            <a: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"1033"</a:t>
            </a:r>
            <a: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Version</a:t>
            </a:r>
            <a:r>
              <a:rPr lang="de-DE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</a:t>
            </a:r>
            <a:r>
              <a:rPr lang="de-DE" sz="1100" b="1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var.Version</a:t>
            </a:r>
            <a:r>
              <a:rPr lang="de-DE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</a:t>
            </a:r>
            <a:r>
              <a:rPr lang="de-DE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de-DE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      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Manufacturer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var.Manufacturer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      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UpgradeCode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"56076A8E-B232-4877-8768-B6C8EE875556"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Package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InstallerVersion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"200"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Compressed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yes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InstallScope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perMachine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Platform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var.Platform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Geschweifte Klammer rechts 3"/>
          <p:cNvSpPr/>
          <p:nvPr/>
        </p:nvSpPr>
        <p:spPr>
          <a:xfrm>
            <a:off x="6058538" y="1340768"/>
            <a:ext cx="288032" cy="2736304"/>
          </a:xfrm>
          <a:prstGeom prst="rightBrac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6552076" y="2570420"/>
            <a:ext cx="1368152" cy="27699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config.wxi</a:t>
            </a:r>
            <a:endParaRPr lang="de-DE" sz="1200" dirty="0"/>
          </a:p>
        </p:txBody>
      </p:sp>
      <p:sp>
        <p:nvSpPr>
          <p:cNvPr id="6" name="Rechteck 5"/>
          <p:cNvSpPr/>
          <p:nvPr/>
        </p:nvSpPr>
        <p:spPr>
          <a:xfrm>
            <a:off x="395536" y="4653136"/>
            <a:ext cx="3168352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891265" y="4869160"/>
            <a:ext cx="1440160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3599892" y="5035871"/>
            <a:ext cx="1080120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2699792" y="5280252"/>
            <a:ext cx="1440160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948264" y="5877272"/>
            <a:ext cx="1187988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6552927" y="4895817"/>
            <a:ext cx="1368152" cy="27699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Product.wxi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5016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Variablen mit </a:t>
            </a:r>
            <a:r>
              <a:rPr lang="de-DE" dirty="0" err="1" smtClean="0"/>
              <a:t>Include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&lt;Wix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xmlns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"http://schemas.microsoft.com/wix/2006/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include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$(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sys.CURRENTDIR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)\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Config.wxi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</a:p>
          <a:p>
            <a:pPr marL="0" indent="0">
              <a:buNone/>
            </a:pPr>
            <a:r>
              <a:rPr lang="de-DE" b="1" dirty="0">
                <a:highlight>
                  <a:srgbClr val="FFFFFF"/>
                </a:highlight>
              </a:rPr>
              <a:t> </a:t>
            </a:r>
            <a:r>
              <a:rPr lang="de-DE" b="1" dirty="0" smtClean="0">
                <a:highlight>
                  <a:srgbClr val="FFFFFF"/>
                </a:highlight>
              </a:rPr>
              <a:t> 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ProductComponents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"INSTALLFOLDER"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Application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Win64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"$(var.Win64)"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&lt;File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Source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var.Randomizer.TargetPath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ApplicationConfig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Win64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"$(var.Win64)"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&lt;File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Source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var.Randomizer.TargetPath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).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config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…</a:t>
            </a: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&lt;/Fragment&gt;</a:t>
            </a: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&lt;/Wix&gt;</a:t>
            </a:r>
          </a:p>
          <a:p>
            <a:pPr marL="0" indent="0">
              <a:buNone/>
            </a:pPr>
            <a:endParaRPr lang="de-DE" sz="1100" dirty="0" smtClean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&lt;Wix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xmlns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"http://schemas.microsoft.com/wix/2006/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&lt;?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include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$(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sys.CURRENTDIR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)\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Config.wxi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?&gt;</a:t>
            </a:r>
          </a:p>
          <a:p>
            <a:pPr marL="0" indent="0">
              <a:buNone/>
            </a:pPr>
            <a:r>
              <a:rPr lang="de-DE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"TARGETDIR"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SourceDir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var.PlatformProgramFilesFolder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ManufacturerFolder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"Ralf Karle"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"INSTALLFOLDER"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Randomizer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"GERMANRESOURCES"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"de"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&lt;/Directory&gt;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&lt;/Directory&gt;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&lt;/Directory&gt;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&lt;/Directory&gt;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Fragment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&lt;/Wix&gt;</a:t>
            </a:r>
          </a:p>
          <a:p>
            <a:pPr marL="0" indent="0">
              <a:buNone/>
            </a:pP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Geschweifte Klammer rechts 3"/>
          <p:cNvSpPr/>
          <p:nvPr/>
        </p:nvSpPr>
        <p:spPr>
          <a:xfrm>
            <a:off x="6028968" y="980728"/>
            <a:ext cx="288032" cy="2736304"/>
          </a:xfrm>
          <a:prstGeom prst="rightBrac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6522506" y="2210380"/>
            <a:ext cx="1368152" cy="27699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Components.wxs</a:t>
            </a:r>
            <a:endParaRPr lang="de-DE" sz="1200" dirty="0"/>
          </a:p>
        </p:txBody>
      </p:sp>
      <p:sp>
        <p:nvSpPr>
          <p:cNvPr id="6" name="Geschweifte Klammer rechts 5"/>
          <p:cNvSpPr/>
          <p:nvPr/>
        </p:nvSpPr>
        <p:spPr>
          <a:xfrm>
            <a:off x="6058538" y="3933056"/>
            <a:ext cx="288032" cy="2592288"/>
          </a:xfrm>
          <a:prstGeom prst="rightBrac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6552076" y="5018692"/>
            <a:ext cx="1368152" cy="27699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Directories.wxs</a:t>
            </a:r>
            <a:endParaRPr lang="de-DE" sz="1200" dirty="0"/>
          </a:p>
        </p:txBody>
      </p:sp>
      <p:sp>
        <p:nvSpPr>
          <p:cNvPr id="8" name="Rechteck 7"/>
          <p:cNvSpPr/>
          <p:nvPr/>
        </p:nvSpPr>
        <p:spPr>
          <a:xfrm>
            <a:off x="395536" y="4185084"/>
            <a:ext cx="3168352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95536" y="1168879"/>
            <a:ext cx="3168352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3348849" y="2010472"/>
            <a:ext cx="1008112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3779912" y="2564904"/>
            <a:ext cx="1008112" cy="288032"/>
          </a:xfrm>
          <a:prstGeom prst="rect">
            <a:avLst/>
          </a:prstGeom>
          <a:solidFill>
            <a:srgbClr val="FFFF00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1835696" y="4730660"/>
            <a:ext cx="2592288" cy="288032"/>
          </a:xfrm>
          <a:prstGeom prst="rect">
            <a:avLst/>
          </a:prstGeom>
          <a:solidFill>
            <a:srgbClr val="FFFF00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115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204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Launchconditions</a:t>
            </a:r>
            <a:endParaRPr lang="de-DE" dirty="0"/>
          </a:p>
        </p:txBody>
      </p:sp>
      <p:sp>
        <p:nvSpPr>
          <p:cNvPr id="3" name="Untertitel 4"/>
          <p:cNvSpPr txBox="1">
            <a:spLocks/>
          </p:cNvSpPr>
          <p:nvPr/>
        </p:nvSpPr>
        <p:spPr bwMode="auto">
          <a:xfrm>
            <a:off x="1547664" y="4005064"/>
            <a:ext cx="64008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3538" indent="-3635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892175" indent="-3492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2pPr>
            <a:lvl3pPr marL="1344613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Font typeface="Wingdings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1795463" indent="-2714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Font typeface="Wingdings" pitchFamily="2" charset="2"/>
              <a:buChar char="§"/>
              <a:defRPr sz="1600">
                <a:solidFill>
                  <a:srgbClr val="000000"/>
                </a:solidFill>
                <a:latin typeface="+mn-lt"/>
              </a:defRPr>
            </a:lvl4pPr>
            <a:lvl5pPr marL="2236788" indent="-261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Font typeface="Wingdings" pitchFamily="2" charset="2"/>
              <a:buChar char="§"/>
              <a:defRPr sz="1600">
                <a:solidFill>
                  <a:srgbClr val="000000"/>
                </a:solidFill>
                <a:latin typeface="+mn-lt"/>
              </a:defRPr>
            </a:lvl5pPr>
            <a:lvl6pPr marL="2522538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Font typeface="Franklin Gothic Medium" pitchFamily="34" charset="0"/>
              <a:buChar char="▪"/>
              <a:defRPr>
                <a:solidFill>
                  <a:schemeClr val="tx1"/>
                </a:solidFill>
                <a:latin typeface="+mn-lt"/>
              </a:defRPr>
            </a:lvl6pPr>
            <a:lvl7pPr marL="2979738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Font typeface="Franklin Gothic Medium" pitchFamily="34" charset="0"/>
              <a:buChar char="▪"/>
              <a:defRPr>
                <a:solidFill>
                  <a:schemeClr val="tx1"/>
                </a:solidFill>
                <a:latin typeface="+mn-lt"/>
              </a:defRPr>
            </a:lvl7pPr>
            <a:lvl8pPr marL="3436938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Font typeface="Franklin Gothic Medium" pitchFamily="34" charset="0"/>
              <a:buChar char="▪"/>
              <a:defRPr>
                <a:solidFill>
                  <a:schemeClr val="tx1"/>
                </a:solidFill>
                <a:latin typeface="+mn-lt"/>
              </a:defRPr>
            </a:lvl8pPr>
            <a:lvl9pPr marL="3894138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Font typeface="Franklin Gothic Medium" pitchFamily="34" charset="0"/>
              <a:buChar char="▪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de-DE" kern="0" dirty="0" smtClean="0"/>
              <a:t>Ist der Benutzer Administrator ?</a:t>
            </a:r>
          </a:p>
          <a:p>
            <a:pPr marL="0" indent="0" algn="ctr">
              <a:buFont typeface="Wingdings" pitchFamily="2" charset="2"/>
              <a:buNone/>
            </a:pPr>
            <a:r>
              <a:rPr lang="de-DE" kern="0" dirty="0" smtClean="0"/>
              <a:t>Ist das .NET Framework 4.5 installiert ?</a:t>
            </a:r>
          </a:p>
          <a:p>
            <a:pPr marL="0" indent="0" algn="ctr">
              <a:buFont typeface="Wingdings" pitchFamily="2" charset="2"/>
              <a:buNone/>
            </a:pPr>
            <a:r>
              <a:rPr lang="de-DE" kern="0" dirty="0" smtClean="0"/>
              <a:t>…</a:t>
            </a:r>
          </a:p>
          <a:p>
            <a:pPr algn="ctr"/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134895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LaunchConditions.wxs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xmlns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u="sng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http://schemas.microsoft.com/wix/2006/</a:t>
            </a:r>
            <a:r>
              <a:rPr lang="de-DE" sz="1100" b="1" u="sng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1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&lt;!-- add a reference to </a:t>
            </a:r>
            <a:r>
              <a:rPr lang="en-US" sz="11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  <a:hlinkClick r:id="rId2"/>
              </a:rPr>
              <a:t>WixNetFxExtension.dll</a:t>
            </a:r>
            <a:r>
              <a:rPr lang="en-US" sz="11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and reference the Property … --&gt;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PropertyRef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"NETFRAMEWORK45"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&lt;Condition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Message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"You need to be an administrator to install this product</a:t>
            </a:r>
            <a:r>
              <a:rPr lang="en-US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de-DE" sz="1100" b="1" dirty="0" err="1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AdminUser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Condition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&lt;Condition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Message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'.NET Framework 4.5 must be installed prior to installation of this product.'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&lt;![CDATA[</a:t>
            </a:r>
            <a:r>
              <a:rPr lang="de-DE" sz="1100" dirty="0" err="1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Installed</a:t>
            </a: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OR NETFRAMEWORK45]]&gt;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Condition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 smtClean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LaunchConditions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&lt;/Wix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FeatureGroup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"Features"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&lt;Feature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ProductFeature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…/&gt;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ComponentGroupRef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LaunchConditions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FeatureGroup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latin typeface="Consolas" panose="020B0609020204030204" pitchFamily="49" charset="0"/>
                <a:cs typeface="Consolas" panose="020B0609020204030204" pitchFamily="49" charset="0"/>
              </a:rPr>
              <a:t>Siehe auch </a:t>
            </a:r>
            <a:r>
              <a:rPr lang="de-DE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1100" dirty="0" smtClean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Alex </a:t>
            </a:r>
            <a:r>
              <a:rPr lang="de-DE" sz="1100" dirty="0" err="1" smtClean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Shevchuk</a:t>
            </a:r>
            <a:r>
              <a:rPr lang="de-DE" sz="1100" dirty="0" smtClean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 – </a:t>
            </a:r>
            <a:r>
              <a:rPr lang="de-DE" sz="1100" dirty="0" err="1" smtClean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from</a:t>
            </a:r>
            <a:r>
              <a:rPr lang="de-DE" sz="1100" dirty="0" smtClean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 </a:t>
            </a:r>
            <a:r>
              <a:rPr lang="de-DE" sz="1100" dirty="0" err="1" smtClean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Msi</a:t>
            </a:r>
            <a:r>
              <a:rPr lang="de-DE" sz="1100" dirty="0" smtClean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 </a:t>
            </a:r>
            <a:r>
              <a:rPr lang="de-DE" sz="1100" dirty="0" err="1" smtClean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to</a:t>
            </a:r>
            <a:r>
              <a:rPr lang="de-DE" sz="1100" dirty="0" smtClean="0">
                <a:latin typeface="Consolas" panose="020B0609020204030204" pitchFamily="49" charset="0"/>
                <a:cs typeface="Consolas" panose="020B0609020204030204" pitchFamily="49" charset="0"/>
                <a:hlinkClick r:id="rId3"/>
              </a:rPr>
              <a:t> WIX Part 3</a:t>
            </a:r>
            <a:r>
              <a:rPr lang="de-DE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100" dirty="0" smtClean="0">
                <a:latin typeface="Consolas" panose="020B0609020204030204" pitchFamily="49" charset="0"/>
                <a:cs typeface="Consolas" panose="020B0609020204030204" pitchFamily="49" charset="0"/>
                <a:hlinkClick r:id="rId4"/>
              </a:rPr>
              <a:t>Wix Tutorial – </a:t>
            </a:r>
            <a:r>
              <a:rPr lang="de-DE" sz="1100" dirty="0" err="1" smtClean="0">
                <a:latin typeface="Consolas" panose="020B0609020204030204" pitchFamily="49" charset="0"/>
                <a:cs typeface="Consolas" panose="020B0609020204030204" pitchFamily="49" charset="0"/>
                <a:hlinkClick r:id="rId4"/>
              </a:rPr>
              <a:t>Useful</a:t>
            </a:r>
            <a:r>
              <a:rPr lang="de-DE" sz="1100" dirty="0" smtClean="0">
                <a:latin typeface="Consolas" panose="020B0609020204030204" pitchFamily="49" charset="0"/>
                <a:cs typeface="Consolas" panose="020B0609020204030204" pitchFamily="49" charset="0"/>
                <a:hlinkClick r:id="rId4"/>
              </a:rPr>
              <a:t> Extras</a:t>
            </a: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395536" y="4149080"/>
            <a:ext cx="3168352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Geschweifte Klammer rechts 8"/>
          <p:cNvSpPr/>
          <p:nvPr/>
        </p:nvSpPr>
        <p:spPr>
          <a:xfrm>
            <a:off x="7782635" y="3963475"/>
            <a:ext cx="288032" cy="689661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8070596" y="4169805"/>
            <a:ext cx="1073404" cy="27699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Features.wxs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67519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 animBg="1"/>
      <p:bldP spid="9" grpId="0" animBg="1"/>
      <p:bldP spid="10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646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Lokalisierung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441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Orca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 smtClean="0">
                <a:hlinkClick r:id="rId2"/>
              </a:rPr>
              <a:t>Orca</a:t>
            </a:r>
            <a:r>
              <a:rPr lang="de-DE" dirty="0" smtClean="0"/>
              <a:t> ist ein Editor zum Bearbeiten von MSI. Dieser ist Bestandteil des Windows </a:t>
            </a:r>
            <a:r>
              <a:rPr lang="de-DE" dirty="0" err="1" smtClean="0"/>
              <a:t>Platform</a:t>
            </a:r>
            <a:r>
              <a:rPr lang="de-DE" dirty="0" smtClean="0"/>
              <a:t> SDK. Das </a:t>
            </a:r>
            <a:r>
              <a:rPr lang="de-DE" dirty="0" err="1" smtClean="0"/>
              <a:t>Platform</a:t>
            </a:r>
            <a:r>
              <a:rPr lang="de-DE" dirty="0" smtClean="0"/>
              <a:t> SDK installiert allerdings nur ein Orca.msi, dass noch manuell installiert werden muss.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39" y="2865346"/>
            <a:ext cx="4529311" cy="348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737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WiX</a:t>
            </a:r>
            <a:r>
              <a:rPr lang="de-DE" dirty="0" smtClean="0"/>
              <a:t> </a:t>
            </a:r>
            <a:r>
              <a:rPr lang="de-DE" dirty="0" err="1" smtClean="0"/>
              <a:t>Localization</a:t>
            </a:r>
            <a:r>
              <a:rPr lang="de-DE" dirty="0" smtClean="0"/>
              <a:t> Files (.</a:t>
            </a:r>
            <a:r>
              <a:rPr lang="de-DE" dirty="0" err="1" smtClean="0"/>
              <a:t>wxl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400" dirty="0"/>
              <a:t>Je </a:t>
            </a:r>
            <a:r>
              <a:rPr lang="de-DE" sz="1400" dirty="0" smtClean="0"/>
              <a:t>Sprache ein WXL-</a:t>
            </a:r>
            <a:r>
              <a:rPr lang="de-DE" sz="1400" dirty="0" err="1" smtClean="0"/>
              <a:t>Localization</a:t>
            </a:r>
            <a:r>
              <a:rPr lang="de-DE" sz="1400" dirty="0" smtClean="0"/>
              <a:t>-File anlegen</a:t>
            </a:r>
            <a:endParaRPr lang="de-DE" sz="1400" dirty="0"/>
          </a:p>
          <a:p>
            <a:pPr marL="0" indent="0">
              <a:buNone/>
            </a:pPr>
            <a:endParaRPr lang="de-DE" sz="105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050" b="1" dirty="0" err="1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SetupStrings-de.wxl</a:t>
            </a:r>
            <a:endParaRPr lang="de-DE" sz="105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sz="105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fr-FR" sz="105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WixLocalization</a:t>
            </a:r>
            <a:r>
              <a:rPr lang="fr-FR" sz="105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sz="105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Culture</a:t>
            </a:r>
            <a:r>
              <a:rPr lang="fr-FR" sz="105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fr-FR" sz="105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"de-de"</a:t>
            </a:r>
            <a:r>
              <a:rPr lang="fr-FR" sz="105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fr-FR" sz="105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xmlns</a:t>
            </a:r>
            <a:r>
              <a:rPr lang="fr-FR" sz="105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fr-FR" sz="105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"http://schemas.microsoft.com/</a:t>
            </a:r>
            <a:r>
              <a:rPr lang="fr-FR" sz="105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</a:t>
            </a:r>
            <a:r>
              <a:rPr lang="fr-FR" sz="105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/2006/</a:t>
            </a:r>
            <a:r>
              <a:rPr lang="fr-FR" sz="105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localization</a:t>
            </a:r>
            <a:r>
              <a:rPr lang="fr-FR" sz="105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fr-FR" sz="105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fr-FR" sz="105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05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05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&lt;String</a:t>
            </a:r>
            <a:r>
              <a:rPr lang="de-DE" sz="105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05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05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05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"RequiresNet45"</a:t>
            </a:r>
            <a:r>
              <a:rPr lang="de-DE" sz="105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de-DE" sz="105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.NET Framework 4.5 </a:t>
            </a:r>
            <a:r>
              <a:rPr lang="de-DE" sz="105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vorher installiert </a:t>
            </a:r>
            <a:r>
              <a:rPr lang="de-DE" sz="105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werden.</a:t>
            </a:r>
            <a:r>
              <a:rPr lang="de-DE" sz="105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&lt;/String&gt;</a:t>
            </a:r>
            <a:endParaRPr lang="de-DE" sz="105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05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05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WixLocalization</a:t>
            </a:r>
            <a:r>
              <a:rPr lang="de-DE" sz="105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05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050" b="1" dirty="0" smtClean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050" b="1" dirty="0" err="1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SetupStrings-en.wxl</a:t>
            </a:r>
            <a:endParaRPr lang="de-DE" sz="105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05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05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WixLocalization</a:t>
            </a:r>
            <a:r>
              <a:rPr lang="de-DE" sz="105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05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Culture</a:t>
            </a:r>
            <a:r>
              <a:rPr lang="de-DE" sz="105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05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"en-</a:t>
            </a:r>
            <a:r>
              <a:rPr lang="de-DE" sz="105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us</a:t>
            </a:r>
            <a:r>
              <a:rPr lang="de-DE" sz="105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05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05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xmlns</a:t>
            </a:r>
            <a:r>
              <a:rPr lang="de-DE" sz="105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05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"http://schemas.microsoft.com/wix/2006/</a:t>
            </a:r>
            <a:r>
              <a:rPr lang="de-DE" sz="105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localization</a:t>
            </a:r>
            <a:r>
              <a:rPr lang="de-DE" sz="105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05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05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05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&lt;</a:t>
            </a:r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String</a:t>
            </a:r>
            <a:r>
              <a:rPr lang="en-US" sz="105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05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05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05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"RequiresNet45"</a:t>
            </a:r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US" sz="105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.NET Framework 4.5 must be installed prior to installation of this product.</a:t>
            </a:r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&lt;/String&gt;</a:t>
            </a:r>
            <a:endParaRPr lang="en-US" sz="105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05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05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WixLocalization</a:t>
            </a:r>
            <a:r>
              <a:rPr lang="de-DE" sz="105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endParaRPr lang="de-DE" sz="1050" dirty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400" dirty="0"/>
              <a:t>In den Projekt – Einstellungen jede </a:t>
            </a:r>
            <a:r>
              <a:rPr lang="de-DE" sz="1400" dirty="0" smtClean="0"/>
              <a:t>Sprache im </a:t>
            </a:r>
            <a:r>
              <a:rPr lang="de-DE" sz="1400" dirty="0"/>
              <a:t>Feld </a:t>
            </a:r>
            <a:r>
              <a:rPr lang="de-DE" sz="1400" dirty="0" err="1"/>
              <a:t>Cultures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build</a:t>
            </a:r>
            <a:r>
              <a:rPr lang="de-DE" sz="1400" dirty="0"/>
              <a:t> eintragen</a:t>
            </a:r>
            <a:r>
              <a:rPr lang="de-DE" sz="1400" dirty="0" smtClean="0"/>
              <a:t>.</a:t>
            </a:r>
          </a:p>
          <a:p>
            <a:pPr marL="0" indent="0">
              <a:buNone/>
            </a:pPr>
            <a:endParaRPr lang="de-DE" sz="1400" dirty="0"/>
          </a:p>
          <a:p>
            <a:pPr marL="0" indent="0">
              <a:buNone/>
            </a:pPr>
            <a:r>
              <a:rPr lang="de-DE" sz="1400" dirty="0" smtClean="0"/>
              <a:t>Es wir je Sprache ein MSI erstellt.</a:t>
            </a:r>
          </a:p>
          <a:p>
            <a:pPr marL="0" indent="0">
              <a:buNone/>
            </a:pPr>
            <a:r>
              <a:rPr lang="de-DE" sz="1400" dirty="0" smtClean="0"/>
              <a:t>Die Sprache für die UI wird dabei automatisch</a:t>
            </a:r>
            <a:br>
              <a:rPr lang="de-DE" sz="1400" dirty="0" smtClean="0"/>
            </a:br>
            <a:r>
              <a:rPr lang="de-DE" sz="1400" dirty="0" smtClean="0"/>
              <a:t>umgesetzt.</a:t>
            </a:r>
            <a:endParaRPr lang="de-DE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509120"/>
            <a:ext cx="4802907" cy="168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7" y="5805264"/>
            <a:ext cx="864096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616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Lokalisierungen "benutzen"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 smtClean="0"/>
              <a:t>LaunchConditions.wxs</a:t>
            </a:r>
            <a:endParaRPr lang="de-DE" dirty="0"/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xmlns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u="sng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http://schemas.microsoft.com/wix/2006/</a:t>
            </a:r>
            <a:r>
              <a:rPr lang="de-DE" sz="1100" b="1" u="sng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&lt;Fragment&gt;</a:t>
            </a:r>
          </a:p>
          <a:p>
            <a:pPr marL="0" indent="0">
              <a:buNone/>
            </a:pPr>
            <a:r>
              <a:rPr lang="de-DE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PropertyRef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"NETFRAMEWORK45"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Condition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Message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'!(loc.RequiresNet45)'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de-DE" sz="11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&lt;![</a:t>
            </a: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CDATA[</a:t>
            </a:r>
            <a:r>
              <a:rPr lang="de-DE" sz="1100" dirty="0" err="1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Installed</a:t>
            </a: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OR NETFRAMEWORK45</a:t>
            </a:r>
            <a:r>
              <a:rPr lang="de-DE" sz="1100" dirty="0" smtClean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]]&gt;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Condition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Condition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Message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"!(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loc.RequiresAdmin</a:t>
            </a:r>
            <a:r>
              <a:rPr lang="de-DE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de-DE" sz="1100" b="1" dirty="0" err="1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Privileged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Condition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LaunchConditions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&lt;/Wix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endParaRPr lang="de-DE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dirty="0" err="1"/>
              <a:t>Properties.wxs</a:t>
            </a:r>
            <a:endParaRPr lang="de-DE" dirty="0"/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&lt;Wix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xmlns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u="sng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http://schemas.microsoft.com/wix/2006/</a:t>
            </a:r>
            <a:r>
              <a:rPr lang="de-DE" sz="1100" b="1" u="sng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&lt;Fragment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de-DE" sz="1100" b="1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…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&lt;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Property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"ARPCOMMENTS"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"!(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loc.ArpComments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&lt;Property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"ARPCONTACT"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"!(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loc.ArpContact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</a:p>
          <a:p>
            <a:pPr marL="0" indent="0">
              <a:buNone/>
            </a:pPr>
            <a:r>
              <a:rPr lang="en-US" sz="1100" b="1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…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&lt;/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&lt;/Wix&gt;</a:t>
            </a: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837" y="1968549"/>
            <a:ext cx="165618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837" y="2187624"/>
            <a:ext cx="1656183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149080"/>
            <a:ext cx="1407271" cy="363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080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8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Startmenüeintrag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980243"/>
            <a:ext cx="12668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843808" y="4077072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Shortcut auf die Randomizer.exe</a:t>
            </a:r>
          </a:p>
          <a:p>
            <a:r>
              <a:rPr lang="de-DE" smtClean="0"/>
              <a:t>Shortcut auf die Hilfe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045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Startmenü – Verzeichnis im Startmenü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Startmenü – Verzeichnis</a:t>
            </a:r>
          </a:p>
          <a:p>
            <a:pPr marL="0" indent="0">
              <a:buNone/>
            </a:pP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"TARGETDIR"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SourceDir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var.PlatformProgramFilesFolder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...</a:t>
            </a: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&lt;/Directory&gt;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ProgramMenuFolder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ProductMenuFolder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"Randomizer"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1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&lt;!-- this component will force MSI to remove the directory on uninstall --&gt;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&lt;Component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ProductMenuFolder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Guid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"743F0E69-171C-4C0A-84A1-D87232BCFB39"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Feature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ProductFeature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RemoveFolder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ProductMenuFolder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On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"uninstall"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RegistryValue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"HKMU"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Key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"Software\[Manufacturer]\[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Productname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]"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Type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"string"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US" sz="1100" dirty="0" smtClean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             Value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ProductInstalled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KeyPath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"yes"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ProductHelpMenuFolder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"Help"</a:t>
            </a: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sz="11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&lt;!-- this component will force MSI to remove the directory on uninstall --&gt;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ProductHelpMenuFolder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Guid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"0B562202-F6E0-4D61-B265-F8D8011BC6AB"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Feature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HelpFeature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RemoveFolder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ProductHelpMenuFolder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On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"uninstall"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RegistryValue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Root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"HKMU"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Key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"Software\[Manufacturer]\[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Productname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]"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Type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"string</a:t>
            </a:r>
            <a:r>
              <a:rPr lang="en-US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</a:p>
          <a:p>
            <a:pPr marL="0" indent="0">
              <a:buNone/>
            </a:pP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            </a:t>
            </a:r>
            <a: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HelpInstalled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KeyPath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"yes"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&lt;/Directory&gt;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&lt;/Directory&gt;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&lt;/Directory&gt;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3" y="2564904"/>
            <a:ext cx="1512168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080" y="4149080"/>
            <a:ext cx="1648791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Legende mit Linie 1 1"/>
          <p:cNvSpPr/>
          <p:nvPr/>
        </p:nvSpPr>
        <p:spPr>
          <a:xfrm>
            <a:off x="6372200" y="1700808"/>
            <a:ext cx="1944216" cy="288032"/>
          </a:xfrm>
          <a:prstGeom prst="borderCallout1">
            <a:avLst>
              <a:gd name="adj1" fmla="val 18750"/>
              <a:gd name="adj2" fmla="val -8333"/>
              <a:gd name="adj3" fmla="val 241837"/>
              <a:gd name="adj4" fmla="val -172026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smtClean="0"/>
              <a:t>Startmenü Ordner</a:t>
            </a:r>
            <a:endParaRPr lang="de-DE" sz="1050" dirty="0"/>
          </a:p>
        </p:txBody>
      </p:sp>
      <p:sp>
        <p:nvSpPr>
          <p:cNvPr id="7" name="Legende mit Linie 1 6"/>
          <p:cNvSpPr/>
          <p:nvPr/>
        </p:nvSpPr>
        <p:spPr>
          <a:xfrm>
            <a:off x="6372200" y="2224269"/>
            <a:ext cx="1944216" cy="288032"/>
          </a:xfrm>
          <a:prstGeom prst="borderCallout1">
            <a:avLst>
              <a:gd name="adj1" fmla="val 18750"/>
              <a:gd name="adj2" fmla="val -8333"/>
              <a:gd name="adj3" fmla="val 133076"/>
              <a:gd name="adj4" fmla="val -8972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Unterverzeichnis </a:t>
            </a:r>
            <a:r>
              <a:rPr lang="de-DE" sz="1000" dirty="0" err="1" smtClean="0"/>
              <a:t>Randomizer</a:t>
            </a:r>
            <a:endParaRPr lang="de-DE" sz="1000" dirty="0"/>
          </a:p>
        </p:txBody>
      </p:sp>
      <p:sp>
        <p:nvSpPr>
          <p:cNvPr id="8" name="Legende mit Linie 1 7"/>
          <p:cNvSpPr/>
          <p:nvPr/>
        </p:nvSpPr>
        <p:spPr>
          <a:xfrm>
            <a:off x="6372200" y="3789040"/>
            <a:ext cx="1944216" cy="288032"/>
          </a:xfrm>
          <a:prstGeom prst="borderCallout1">
            <a:avLst>
              <a:gd name="adj1" fmla="val 18750"/>
              <a:gd name="adj2" fmla="val -8333"/>
              <a:gd name="adj3" fmla="val 156591"/>
              <a:gd name="adj4" fmla="val -9451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Unterverzeichnis </a:t>
            </a:r>
            <a:r>
              <a:rPr lang="de-DE" sz="1000" dirty="0" err="1" smtClean="0"/>
              <a:t>Randomizer</a:t>
            </a:r>
            <a:r>
              <a:rPr lang="de-DE" sz="1000" dirty="0" smtClean="0"/>
              <a:t>\Help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75507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Startmenü - Shortcut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100" dirty="0"/>
              <a:t>Add a Reference to </a:t>
            </a:r>
            <a:r>
              <a:rPr lang="en-US" sz="1100" dirty="0" err="1" smtClean="0"/>
              <a:t>WixUtilExtension</a:t>
            </a:r>
            <a:r>
              <a:rPr lang="en-US" sz="1100" dirty="0" smtClean="0"/>
              <a:t/>
            </a:r>
            <a:br>
              <a:rPr lang="en-US" sz="1100" dirty="0" smtClean="0"/>
            </a:br>
            <a:endParaRPr lang="en-US" sz="1100" dirty="0"/>
          </a:p>
          <a:p>
            <a:pPr marL="0" indent="0">
              <a:buNone/>
            </a:pP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xmlns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u="sng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http://schemas.microsoft.com/</a:t>
            </a:r>
            <a:r>
              <a:rPr lang="en-US" sz="1100" b="1" u="sng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</a:t>
            </a:r>
            <a:r>
              <a:rPr lang="en-US" sz="1100" b="1" u="sng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/2006/</a:t>
            </a:r>
            <a:r>
              <a:rPr lang="en-US" sz="1100" b="1" u="sng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b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1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xmlns:util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u="sng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http://schemas.microsoft.com/</a:t>
            </a:r>
            <a:r>
              <a:rPr lang="en-US" sz="1100" b="1" u="sng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</a:t>
            </a:r>
            <a:r>
              <a:rPr lang="en-US" sz="1100" b="1" u="sng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100" b="1" u="sng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UtilExtension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</a:p>
          <a:p>
            <a:pPr marL="0" indent="0">
              <a:buNone/>
            </a:pPr>
            <a:r>
              <a:rPr lang="de-DE" sz="1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&lt;!– </a:t>
            </a:r>
            <a:r>
              <a:rPr lang="de-DE" sz="11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Icon aus der Exe anlegen !-&gt;</a:t>
            </a: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Icon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"Ranomizer.exe"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SourceFile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var.Randomizer.TargetPath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ProductComponents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"INSTALLFOLDER"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Application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Win64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"$(var.Win64)"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&lt;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File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Source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var.Randomizer.TargetPath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KeyPath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yes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&lt;Shortcut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ProductShortCut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endParaRPr lang="de-DE" sz="1100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de-DE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var.ProductName</a:t>
            </a:r>
            <a:r>
              <a:rPr lang="de-DE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 </a:t>
            </a:r>
            <a:r>
              <a:rPr lang="de-DE" sz="1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Description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"!(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loc.ProductNameDescription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</a:t>
            </a:r>
            <a:endParaRPr lang="de-DE" sz="1100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de-DE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Advertise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yes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endParaRPr lang="de-DE" sz="1100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de-DE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Directory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ProductMenuFolder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endParaRPr lang="de-DE" sz="1100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de-DE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de-DE" sz="1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Icon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"Ranomizer.exe"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IconIndex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"0</a:t>
            </a:r>
            <a:r>
              <a:rPr lang="de-DE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&lt;/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File&gt;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...</a:t>
            </a: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endParaRPr lang="de-DE" sz="1100" dirty="0" smtClean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HelpComponents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Directory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"INSTALLFOLDER"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HelpFile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Win64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"$(var.Win64)"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&lt;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File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Source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var.Randomizer.TargetDir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)\help.html"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HelpFile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util:InternetShortcut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HelpShortCut</a:t>
            </a:r>
            <a:r>
              <a:rPr lang="de-DE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"!(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loc.ProductHelpName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</a:t>
            </a:r>
            <a:endParaRPr lang="de-DE" sz="1100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de-DE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Target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"[!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HelpFile</a:t>
            </a:r>
            <a:r>
              <a:rPr lang="de-DE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]" </a:t>
            </a:r>
            <a:r>
              <a:rPr lang="de-DE" sz="1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Directory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ProductHelpMenuFolder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89" y="3212976"/>
            <a:ext cx="646147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805264"/>
            <a:ext cx="6048672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5256584" cy="180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4536504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785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457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Custom Actions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2987824" y="4293096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Beim Beenden soll der </a:t>
            </a:r>
            <a:r>
              <a:rPr lang="de-DE" dirty="0" err="1" smtClean="0"/>
              <a:t>Randomizer</a:t>
            </a:r>
            <a:r>
              <a:rPr lang="de-DE" dirty="0" smtClean="0"/>
              <a:t> gestartet werden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429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Start der Applikation beim Beenden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600" dirty="0" err="1"/>
              <a:t>CustomAction.wxs</a:t>
            </a:r>
            <a:endParaRPr lang="de-DE" sz="1600" dirty="0"/>
          </a:p>
          <a:p>
            <a:pPr marL="0" indent="0">
              <a:buNone/>
            </a:pPr>
            <a:endParaRPr lang="de-DE" sz="1100" dirty="0" smtClean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&lt;Property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WixShellExecTarget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"[#Application]"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CustomAction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CALaunchApplication</a:t>
            </a:r>
            <a:r>
              <a:rPr lang="en-US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BinaryKey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WixCA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DllEntry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WixShellExec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Impersonate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"yes"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ComponentGroup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CustomActions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&lt;/Fragment&gt;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 smtClean="0"/>
              <a:t>UI.wxs</a:t>
            </a:r>
            <a:endParaRPr lang="de-DE" dirty="0" smtClean="0"/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&lt;Property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"WIXUI_EXITDIALOGOPTIONALCHECKBOXTEXT"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"!(</a:t>
            </a:r>
            <a:r>
              <a:rPr lang="de-DE" sz="1100" b="1" dirty="0" err="1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loc.LaunchApplication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</a:p>
          <a:p>
            <a:pPr marL="0" indent="0">
              <a:buNone/>
            </a:pPr>
            <a:endParaRPr lang="de-DE" sz="1100" b="1" dirty="0" smtClean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Publish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Dialog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ExitDialog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Control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"Finish"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Event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DoAction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CALaunchApplication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WIXUI_EXITDIALOGOPTIONALCHECKBOX = 1 and NOT Installed</a:t>
            </a: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Publish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dirty="0" smtClean="0"/>
          </a:p>
          <a:p>
            <a:endParaRPr lang="de-DE" dirty="0"/>
          </a:p>
          <a:p>
            <a:pPr marL="0" indent="0">
              <a:buNone/>
            </a:pPr>
            <a:r>
              <a:rPr lang="de-DE" dirty="0" err="1" smtClean="0">
                <a:hlinkClick r:id="rId2"/>
              </a:rPr>
              <a:t>WiX</a:t>
            </a:r>
            <a:r>
              <a:rPr lang="de-DE" dirty="0" smtClean="0">
                <a:hlinkClick r:id="rId2"/>
              </a:rPr>
              <a:t> </a:t>
            </a:r>
            <a:r>
              <a:rPr lang="de-DE" dirty="0" err="1" smtClean="0">
                <a:hlinkClick r:id="rId2"/>
              </a:rPr>
              <a:t>Toolset</a:t>
            </a:r>
            <a:r>
              <a:rPr lang="de-DE" dirty="0" smtClean="0">
                <a:hlinkClick r:id="rId2"/>
              </a:rPr>
              <a:t> : </a:t>
            </a:r>
            <a:r>
              <a:rPr lang="de-DE" dirty="0" err="1" smtClean="0">
                <a:hlinkClick r:id="rId2"/>
              </a:rPr>
              <a:t>run</a:t>
            </a:r>
            <a:r>
              <a:rPr lang="de-DE" dirty="0" smtClean="0">
                <a:hlinkClick r:id="rId2"/>
              </a:rPr>
              <a:t> </a:t>
            </a:r>
            <a:r>
              <a:rPr lang="de-DE" dirty="0" err="1" smtClean="0">
                <a:hlinkClick r:id="rId2"/>
              </a:rPr>
              <a:t>program</a:t>
            </a:r>
            <a:r>
              <a:rPr lang="de-DE" dirty="0" smtClean="0">
                <a:hlinkClick r:id="rId2"/>
              </a:rPr>
              <a:t> after </a:t>
            </a:r>
            <a:r>
              <a:rPr lang="de-DE" dirty="0" err="1" smtClean="0">
                <a:hlinkClick r:id="rId2"/>
              </a:rPr>
              <a:t>install</a:t>
            </a:r>
            <a:endParaRPr lang="de-DE" dirty="0" smtClean="0"/>
          </a:p>
          <a:p>
            <a:pPr marL="0" indent="0">
              <a:buNone/>
            </a:pPr>
            <a:r>
              <a:rPr lang="de-DE" dirty="0">
                <a:hlinkClick r:id="rId3"/>
              </a:rPr>
              <a:t>Gute Lösung für das </a:t>
            </a:r>
            <a:r>
              <a:rPr lang="de-DE" dirty="0" smtClean="0">
                <a:hlinkClick r:id="rId3"/>
              </a:rPr>
              <a:t>Bitmap-Farb-Problem</a:t>
            </a: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>
                <a:hlinkClick r:id="rId2"/>
              </a:rPr>
              <a:t>http://</a:t>
            </a:r>
            <a:r>
              <a:rPr lang="de-DE" dirty="0" smtClean="0">
                <a:hlinkClick r:id="rId2"/>
              </a:rPr>
              <a:t>wixtoolset.org/documentation/manual/v3/howtos/ui_and_localization/run_program_after_install.html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6" name="Legende mit Linie 1 5"/>
          <p:cNvSpPr/>
          <p:nvPr/>
        </p:nvSpPr>
        <p:spPr>
          <a:xfrm>
            <a:off x="6804248" y="1038672"/>
            <a:ext cx="1944216" cy="288032"/>
          </a:xfrm>
          <a:prstGeom prst="borderCallout1">
            <a:avLst>
              <a:gd name="adj1" fmla="val 18750"/>
              <a:gd name="adj2" fmla="val -8333"/>
              <a:gd name="adj3" fmla="val 230080"/>
              <a:gd name="adj4" fmla="val -13501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err="1" smtClean="0"/>
              <a:t>FileKey</a:t>
            </a:r>
            <a:r>
              <a:rPr lang="de-DE" sz="1050" dirty="0" smtClean="0"/>
              <a:t> der </a:t>
            </a:r>
            <a:r>
              <a:rPr lang="de-DE" sz="1050" dirty="0" err="1" smtClean="0"/>
              <a:t>Application</a:t>
            </a:r>
            <a:endParaRPr lang="de-DE" sz="1050" dirty="0"/>
          </a:p>
        </p:txBody>
      </p:sp>
      <p:sp>
        <p:nvSpPr>
          <p:cNvPr id="7" name="Legende mit Linie 1 6"/>
          <p:cNvSpPr/>
          <p:nvPr/>
        </p:nvSpPr>
        <p:spPr>
          <a:xfrm>
            <a:off x="6804248" y="2348880"/>
            <a:ext cx="1944216" cy="288032"/>
          </a:xfrm>
          <a:prstGeom prst="borderCallout1">
            <a:avLst>
              <a:gd name="adj1" fmla="val 18750"/>
              <a:gd name="adj2" fmla="val -8333"/>
              <a:gd name="adj3" fmla="val 27255"/>
              <a:gd name="adj4" fmla="val -113671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smtClean="0"/>
              <a:t>FAKE </a:t>
            </a:r>
            <a:r>
              <a:rPr lang="de-DE" sz="1050" dirty="0" err="1" smtClean="0"/>
              <a:t>Component</a:t>
            </a:r>
            <a:r>
              <a:rPr lang="de-DE" sz="1050" dirty="0" smtClean="0"/>
              <a:t> für Linking</a:t>
            </a:r>
            <a:endParaRPr lang="de-DE" sz="1050" dirty="0"/>
          </a:p>
        </p:txBody>
      </p:sp>
      <p:sp>
        <p:nvSpPr>
          <p:cNvPr id="8" name="Legende mit Linie 1 7"/>
          <p:cNvSpPr/>
          <p:nvPr/>
        </p:nvSpPr>
        <p:spPr>
          <a:xfrm>
            <a:off x="6804248" y="2924944"/>
            <a:ext cx="1944216" cy="288032"/>
          </a:xfrm>
          <a:prstGeom prst="borderCallout1">
            <a:avLst>
              <a:gd name="adj1" fmla="val 18750"/>
              <a:gd name="adj2" fmla="val -8333"/>
              <a:gd name="adj3" fmla="val 174230"/>
              <a:gd name="adj4" fmla="val -4181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smtClean="0"/>
              <a:t>Einzublendender Text</a:t>
            </a:r>
            <a:endParaRPr lang="de-DE" sz="1050" dirty="0"/>
          </a:p>
        </p:txBody>
      </p:sp>
      <p:sp>
        <p:nvSpPr>
          <p:cNvPr id="9" name="Legende mit Linie 1 8"/>
          <p:cNvSpPr/>
          <p:nvPr/>
        </p:nvSpPr>
        <p:spPr>
          <a:xfrm>
            <a:off x="6804248" y="4725144"/>
            <a:ext cx="1944216" cy="288032"/>
          </a:xfrm>
          <a:prstGeom prst="borderCallout1">
            <a:avLst>
              <a:gd name="adj1" fmla="val 18750"/>
              <a:gd name="adj2" fmla="val -8333"/>
              <a:gd name="adj3" fmla="val -46232"/>
              <a:gd name="adj4" fmla="val -43994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smtClean="0"/>
              <a:t>Bedingung für die Action</a:t>
            </a:r>
            <a:endParaRPr lang="de-DE" sz="1050" dirty="0"/>
          </a:p>
        </p:txBody>
      </p:sp>
      <p:sp>
        <p:nvSpPr>
          <p:cNvPr id="10" name="Legende mit Linie 1 9"/>
          <p:cNvSpPr/>
          <p:nvPr/>
        </p:nvSpPr>
        <p:spPr>
          <a:xfrm>
            <a:off x="6804248" y="3861048"/>
            <a:ext cx="1944216" cy="288032"/>
          </a:xfrm>
          <a:prstGeom prst="borderCallout1">
            <a:avLst>
              <a:gd name="adj1" fmla="val 18750"/>
              <a:gd name="adj2" fmla="val -8333"/>
              <a:gd name="adj3" fmla="val 112500"/>
              <a:gd name="adj4" fmla="val -4181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smtClean="0"/>
              <a:t>Bei Finish Event die CA ausführen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85893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Sample VB Script Custom Action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Lesen und Setzen eines Properties</a:t>
            </a:r>
          </a:p>
          <a:p>
            <a:r>
              <a:rPr lang="de-DE" dirty="0" smtClean="0"/>
              <a:t>Anzeige eines Dialoges</a:t>
            </a:r>
            <a:br>
              <a:rPr lang="de-DE" dirty="0" smtClean="0"/>
            </a:br>
            <a:endParaRPr lang="de-DE" dirty="0" smtClean="0"/>
          </a:p>
          <a:p>
            <a:pPr marL="0" indent="0">
              <a:buNone/>
            </a:pP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CustomAction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CASetProperty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Script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vbscript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"ignore"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&lt;![CDATA[</a:t>
            </a:r>
          </a:p>
          <a:p>
            <a:pPr marL="0" indent="0">
              <a:buNone/>
            </a:pP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 err="1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Session.Property</a:t>
            </a: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de-DE" sz="1100" dirty="0" err="1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MyProperty</a:t>
            </a: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") = "</a:t>
            </a:r>
            <a:r>
              <a:rPr lang="de-DE" sz="1100" dirty="0" err="1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Hello</a:t>
            </a: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WiX</a:t>
            </a: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</a:p>
          <a:p>
            <a:pPr marL="0" indent="0">
              <a:buNone/>
            </a:pP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 err="1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Dim</a:t>
            </a: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rec</a:t>
            </a:r>
            <a:endParaRPr lang="de-DE" sz="1100" dirty="0">
              <a:solidFill>
                <a:srgbClr val="FF8000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Set </a:t>
            </a:r>
            <a:r>
              <a:rPr lang="de-DE" sz="1100" dirty="0" err="1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rec</a:t>
            </a: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100" dirty="0" err="1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Session.Installer.CreateRecord</a:t>
            </a: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(1) </a:t>
            </a:r>
          </a:p>
          <a:p>
            <a:pPr marL="0" indent="0">
              <a:buNone/>
            </a:pPr>
            <a:r>
              <a:rPr lang="en-US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100" dirty="0" err="1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rec.StringData</a:t>
            </a:r>
            <a:r>
              <a:rPr lang="en-US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(0) = "My Message" + </a:t>
            </a:r>
            <a:r>
              <a:rPr lang="en-US" sz="1100" dirty="0" err="1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Session.Property</a:t>
            </a:r>
            <a:r>
              <a:rPr lang="en-US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100" dirty="0" err="1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MyProperty</a:t>
            </a:r>
            <a:r>
              <a:rPr lang="en-US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")</a:t>
            </a:r>
          </a:p>
          <a:p>
            <a:pPr marL="0" indent="0">
              <a:buNone/>
            </a:pP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</a:p>
          <a:p>
            <a:pPr marL="0" indent="0">
              <a:buNone/>
            </a:pP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' </a:t>
            </a:r>
            <a:r>
              <a:rPr lang="de-DE" sz="1100" dirty="0" err="1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display</a:t>
            </a: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a </a:t>
            </a:r>
            <a:r>
              <a:rPr lang="de-DE" sz="1100" dirty="0" err="1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message</a:t>
            </a: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box = &amp;H01000034</a:t>
            </a:r>
          </a:p>
          <a:p>
            <a:pPr marL="0" indent="0">
              <a:buNone/>
            </a:pP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 err="1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Session.Message</a:t>
            </a: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&amp;H01000034, </a:t>
            </a:r>
            <a:r>
              <a:rPr lang="de-DE" sz="1100" dirty="0" err="1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rec</a:t>
            </a:r>
            <a:endParaRPr lang="de-DE" sz="1100" dirty="0">
              <a:solidFill>
                <a:srgbClr val="FF8000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]]&gt;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CustomAction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InstallExecuteSequence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&lt;Custom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Action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CASetProperty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Before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InstallFinalize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sz="1100" dirty="0">
                <a:solidFill>
                  <a:srgbClr val="FF8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&lt;![CDATA[NOT Installed AND NOT PATCH]]&gt;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&lt;/Custom&gt;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InstallExecuteSequence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346342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br>
              <a:rPr lang="de-DE" dirty="0" smtClean="0"/>
            </a:br>
            <a:r>
              <a:rPr lang="de-DE" dirty="0" smtClean="0"/>
              <a:t> </a:t>
            </a:r>
            <a:r>
              <a:rPr lang="de-DE" dirty="0" err="1" smtClean="0"/>
              <a:t>Orca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322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803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Upgrade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Small Updates: 	Kleinere Änderungen an einigen Dateien</a:t>
            </a:r>
          </a:p>
          <a:p>
            <a:r>
              <a:rPr lang="de-DE" dirty="0" smtClean="0"/>
              <a:t>Minor </a:t>
            </a:r>
            <a:r>
              <a:rPr lang="de-DE" dirty="0"/>
              <a:t>Upgrades</a:t>
            </a:r>
            <a:r>
              <a:rPr lang="de-DE" dirty="0" smtClean="0"/>
              <a:t>: 	Größere Änderungen, die einen Versionswechsel </a:t>
            </a:r>
            <a:br>
              <a:rPr lang="de-DE" dirty="0" smtClean="0"/>
            </a:br>
            <a:r>
              <a:rPr lang="de-DE" dirty="0" smtClean="0"/>
              <a:t>			rechtfertigen</a:t>
            </a:r>
          </a:p>
          <a:p>
            <a:r>
              <a:rPr lang="de-DE" dirty="0" smtClean="0"/>
              <a:t>Major Upgrades	Richtig große Änderungen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Siehe </a:t>
            </a:r>
            <a:r>
              <a:rPr lang="de-DE" dirty="0" smtClean="0">
                <a:hlinkClick r:id="rId2"/>
              </a:rPr>
              <a:t>Wix Tutorial – Upgrades </a:t>
            </a:r>
            <a:r>
              <a:rPr lang="de-DE" dirty="0" err="1" smtClean="0">
                <a:hlinkClick r:id="rId2"/>
              </a:rPr>
              <a:t>and</a:t>
            </a:r>
            <a:r>
              <a:rPr lang="de-DE" dirty="0" smtClean="0">
                <a:hlinkClick r:id="rId2"/>
              </a:rPr>
              <a:t> </a:t>
            </a:r>
            <a:r>
              <a:rPr lang="de-DE" dirty="0" err="1" smtClean="0">
                <a:hlinkClick r:id="rId2"/>
              </a:rPr>
              <a:t>Modularization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433094"/>
              </p:ext>
            </p:extLst>
          </p:nvPr>
        </p:nvGraphicFramePr>
        <p:xfrm>
          <a:off x="539552" y="3501008"/>
          <a:ext cx="8136904" cy="17526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034226"/>
                <a:gridCol w="2034226"/>
                <a:gridCol w="2034226"/>
                <a:gridCol w="2034226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Small Updates</a:t>
                      </a:r>
                    </a:p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Minor Upgrades</a:t>
                      </a:r>
                    </a:p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Major Upgrades</a:t>
                      </a:r>
                    </a:p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Productcode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Gleich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Gleich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Unterschiedlich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Packagecode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Unterschiedlich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Unterschiedlich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Unterschiedlich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Version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Bleibt</a:t>
                      </a:r>
                      <a:r>
                        <a:rPr lang="de-DE" baseline="0" dirty="0" smtClean="0"/>
                        <a:t> gleich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Hochzählen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Unterschiedlich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20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Entfernen der Vorgänger Version </a:t>
            </a:r>
            <a:br>
              <a:rPr lang="de-DE" dirty="0" smtClean="0"/>
            </a:br>
            <a:r>
              <a:rPr lang="de-DE" dirty="0" smtClean="0"/>
              <a:t>(Major Upgrade)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sz="1100" dirty="0" smtClean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228600" indent="-228600">
              <a:buAutoNum type="arabicPeriod"/>
            </a:pPr>
            <a:r>
              <a:rPr lang="de-DE" dirty="0" err="1"/>
              <a:t>Productcode</a:t>
            </a:r>
            <a:r>
              <a:rPr lang="de-DE" dirty="0"/>
              <a:t> ändern</a:t>
            </a:r>
          </a:p>
          <a:p>
            <a:pPr marL="228600" indent="-228600">
              <a:buAutoNum type="arabicPeriod"/>
            </a:pPr>
            <a:r>
              <a:rPr lang="de-DE" dirty="0"/>
              <a:t>Versionsnummer </a:t>
            </a:r>
            <a:r>
              <a:rPr lang="de-DE" dirty="0" smtClean="0"/>
              <a:t>erhöhen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</a:br>
            <a:endParaRPr lang="de-DE" sz="1100" dirty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"045A5945-9028-4DEC-85F4-A09B630F6495"</a:t>
            </a:r>
            <a:endParaRPr lang="de-DE" sz="1100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Version</a:t>
            </a:r>
            <a:r>
              <a:rPr lang="de-DE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"1.1.0.0"</a:t>
            </a:r>
            <a:r>
              <a:rPr lang="de-DE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de-DE" sz="1100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UpgradeCode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"56076A8E-B232-4877-8768-B6C8EE875556"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&lt;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Package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&lt;Upgrade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Id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"56076A8E-B232-4877-8768-B6C8EE875556</a:t>
            </a:r>
            <a:r>
              <a:rPr lang="de-DE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</a:b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UpgradeVersion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OnlyDetect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"yes"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Minimum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var.Version</a:t>
            </a:r>
            <a:r>
              <a:rPr lang="en-US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</a:t>
            </a:r>
          </a:p>
          <a:p>
            <a:pPr marL="0" indent="0">
              <a:buNone/>
            </a:pP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b="1" dirty="0" smtClean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         </a:t>
            </a:r>
            <a:r>
              <a:rPr lang="en-US" sz="1100" dirty="0" smtClean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Property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"NEWERVERSIONDETECTED"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IncludeMinimum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"no"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UpgradeVersion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OnlyDetect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"no"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Maximum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"$(</a:t>
            </a:r>
            <a:r>
              <a:rPr lang="en-US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var.Version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)"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US" sz="1100" dirty="0" smtClean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1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                 Property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"OLDERVERSIONBEINGUPGRADED"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IncludeMaximum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US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"no"</a:t>
            </a:r>
            <a:r>
              <a:rPr lang="en-US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en-US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&lt;/Upgrade&gt;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  ...</a:t>
            </a: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Product</a:t>
            </a:r>
            <a:r>
              <a:rPr lang="de-DE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endParaRPr lang="de-DE" sz="1100" b="1" dirty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InstallExecuteSequence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b="1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RemoveExistingProducts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Before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b="1" dirty="0" err="1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InstallInitialize</a:t>
            </a:r>
            <a:r>
              <a:rPr lang="de-DE" sz="1100" b="1" dirty="0">
                <a:solidFill>
                  <a:srgbClr val="8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100" dirty="0"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/&gt;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de-DE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InstallExecuteSequence</a:t>
            </a:r>
            <a:r>
              <a:rPr lang="de-DE" sz="11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b="1" dirty="0">
              <a:highlight>
                <a:srgbClr val="FFFFFF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de-DE" sz="11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latin typeface="Consolas" panose="020B0609020204030204" pitchFamily="49" charset="0"/>
                <a:cs typeface="Consolas" panose="020B0609020204030204" pitchFamily="49" charset="0"/>
              </a:rPr>
              <a:t>Siehe auch: </a:t>
            </a:r>
            <a:endParaRPr lang="de-DE" sz="11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091" y="2541611"/>
            <a:ext cx="2880320" cy="180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963" y="3094923"/>
            <a:ext cx="2880320" cy="211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19155"/>
            <a:ext cx="3943739" cy="145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829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Anhang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93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WiX</a:t>
            </a:r>
            <a:r>
              <a:rPr lang="de-DE" dirty="0" smtClean="0"/>
              <a:t> LINKS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err="1" smtClean="0">
                <a:hlinkClick r:id="rId2"/>
              </a:rPr>
              <a:t>WiX</a:t>
            </a:r>
            <a:r>
              <a:rPr lang="de-DE" sz="2000" dirty="0" smtClean="0">
                <a:hlinkClick r:id="rId2"/>
              </a:rPr>
              <a:t> </a:t>
            </a:r>
            <a:r>
              <a:rPr lang="de-DE" sz="2000" dirty="0" err="1" smtClean="0">
                <a:hlinkClick r:id="rId2"/>
              </a:rPr>
              <a:t>Toolset</a:t>
            </a:r>
            <a:endParaRPr lang="de-DE" sz="2000" dirty="0" smtClean="0"/>
          </a:p>
          <a:p>
            <a:r>
              <a:rPr lang="de-DE" sz="2000" dirty="0" err="1" smtClean="0">
                <a:hlinkClick r:id="rId3"/>
              </a:rPr>
              <a:t>WiX</a:t>
            </a:r>
            <a:r>
              <a:rPr lang="de-DE" sz="2000" dirty="0" smtClean="0">
                <a:hlinkClick r:id="rId3"/>
              </a:rPr>
              <a:t> Tutorial (Tramontana)</a:t>
            </a:r>
            <a:endParaRPr lang="de-DE" sz="2000" dirty="0" smtClean="0"/>
          </a:p>
          <a:p>
            <a:r>
              <a:rPr lang="de-DE" dirty="0" smtClean="0">
                <a:hlinkClick r:id="rId4"/>
              </a:rPr>
              <a:t>Alex </a:t>
            </a:r>
            <a:r>
              <a:rPr lang="de-DE" dirty="0" err="1" smtClean="0">
                <a:hlinkClick r:id="rId4"/>
              </a:rPr>
              <a:t>Shevhuk</a:t>
            </a:r>
            <a:r>
              <a:rPr lang="de-DE" dirty="0" smtClean="0">
                <a:hlinkClick r:id="rId4"/>
              </a:rPr>
              <a:t>: Artikel Serie : </a:t>
            </a:r>
            <a:r>
              <a:rPr lang="de-DE" dirty="0" err="1" smtClean="0">
                <a:hlinkClick r:id="rId4"/>
              </a:rPr>
              <a:t>From</a:t>
            </a:r>
            <a:r>
              <a:rPr lang="de-DE" dirty="0" smtClean="0">
                <a:hlinkClick r:id="rId4"/>
              </a:rPr>
              <a:t> MSI </a:t>
            </a:r>
            <a:r>
              <a:rPr lang="de-DE" dirty="0" err="1" smtClean="0">
                <a:hlinkClick r:id="rId4"/>
              </a:rPr>
              <a:t>to</a:t>
            </a:r>
            <a:r>
              <a:rPr lang="de-DE" dirty="0" smtClean="0">
                <a:hlinkClick r:id="rId4"/>
              </a:rPr>
              <a:t> </a:t>
            </a:r>
            <a:r>
              <a:rPr lang="de-DE" dirty="0" err="1" smtClean="0">
                <a:hlinkClick r:id="rId4"/>
              </a:rPr>
              <a:t>WiX</a:t>
            </a:r>
            <a:endParaRPr lang="de-DE" dirty="0" smtClean="0"/>
          </a:p>
          <a:p>
            <a:r>
              <a:rPr lang="en-US" dirty="0" err="1" smtClean="0">
                <a:hlinkClick r:id="rId5"/>
              </a:rPr>
              <a:t>Stackoverflow</a:t>
            </a:r>
            <a:r>
              <a:rPr lang="en-US" dirty="0" smtClean="0">
                <a:hlinkClick r:id="rId5"/>
              </a:rPr>
              <a:t> </a:t>
            </a:r>
            <a:r>
              <a:rPr lang="en-US" dirty="0">
                <a:hlinkClick r:id="rId5"/>
              </a:rPr>
              <a:t>- WiX tricks and tips</a:t>
            </a:r>
            <a:endParaRPr lang="de-DE" dirty="0"/>
          </a:p>
          <a:p>
            <a:endParaRPr lang="de-DE" sz="2000" dirty="0" smtClean="0"/>
          </a:p>
          <a:p>
            <a:r>
              <a:rPr lang="en-US" dirty="0" smtClean="0">
                <a:hlinkClick r:id="rId6"/>
              </a:rPr>
              <a:t>MSDN Magazine: Automate Releases With </a:t>
            </a:r>
            <a:r>
              <a:rPr lang="en-US" dirty="0" err="1" smtClean="0">
                <a:hlinkClick r:id="rId6"/>
              </a:rPr>
              <a:t>MSBuild</a:t>
            </a:r>
            <a:r>
              <a:rPr lang="en-US" dirty="0" smtClean="0">
                <a:hlinkClick r:id="rId6"/>
              </a:rPr>
              <a:t> And Windows Installer XML</a:t>
            </a:r>
            <a:endParaRPr lang="de-DE" dirty="0"/>
          </a:p>
          <a:p>
            <a:endParaRPr lang="de-DE" sz="2000" dirty="0" smtClean="0"/>
          </a:p>
          <a:p>
            <a:r>
              <a:rPr lang="de-DE" sz="2000" dirty="0" smtClean="0">
                <a:hlinkClick r:id="rId7"/>
              </a:rPr>
              <a:t>Ralf </a:t>
            </a:r>
            <a:r>
              <a:rPr lang="de-DE" sz="2000" dirty="0" err="1" smtClean="0">
                <a:hlinkClick r:id="rId7"/>
              </a:rPr>
              <a:t>Abramowitsch</a:t>
            </a:r>
            <a:r>
              <a:rPr lang="de-DE" sz="2000" dirty="0" smtClean="0">
                <a:hlinkClick r:id="rId7"/>
              </a:rPr>
              <a:t> - Einstieg in das Windows Installer XML </a:t>
            </a:r>
            <a:r>
              <a:rPr lang="de-DE" sz="2000" dirty="0" err="1" smtClean="0">
                <a:hlinkClick r:id="rId7"/>
              </a:rPr>
              <a:t>Toolset</a:t>
            </a:r>
            <a:endParaRPr lang="de-DE" sz="2000" dirty="0" smtClean="0"/>
          </a:p>
          <a:p>
            <a:r>
              <a:rPr lang="en-US" dirty="0" smtClean="0">
                <a:hlinkClick r:id="rId8"/>
              </a:rPr>
              <a:t>Alex Davis - Beginner's Guide to Windows Installer XML</a:t>
            </a:r>
            <a:endParaRPr lang="de-DE" dirty="0" smtClean="0"/>
          </a:p>
          <a:p>
            <a:endParaRPr lang="de-DE" sz="2000" dirty="0" smtClean="0"/>
          </a:p>
          <a:p>
            <a:r>
              <a:rPr lang="de-DE" sz="2000" dirty="0" smtClean="0">
                <a:hlinkClick r:id="rId9"/>
              </a:rPr>
              <a:t>Blog von Rob </a:t>
            </a:r>
            <a:r>
              <a:rPr lang="de-DE" sz="2000" dirty="0" err="1" smtClean="0">
                <a:hlinkClick r:id="rId9"/>
              </a:rPr>
              <a:t>Mensching</a:t>
            </a:r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425185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MSI Links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hlinkClick r:id="rId2"/>
              </a:rPr>
              <a:t>MSDN: Overview of Windows Installer</a:t>
            </a:r>
            <a:endParaRPr lang="de-DE" sz="2000" dirty="0" smtClean="0"/>
          </a:p>
          <a:p>
            <a:r>
              <a:rPr lang="de-DE" sz="2000" dirty="0" smtClean="0">
                <a:hlinkClick r:id="rId3"/>
              </a:rPr>
              <a:t>Windows Installer Team Blog</a:t>
            </a:r>
            <a:endParaRPr lang="de-DE" sz="2000" dirty="0" smtClean="0"/>
          </a:p>
          <a:p>
            <a:r>
              <a:rPr lang="de-DE" sz="2000" dirty="0" err="1" smtClean="0">
                <a:hlinkClick r:id="rId4"/>
              </a:rPr>
              <a:t>InstallSite</a:t>
            </a:r>
            <a:r>
              <a:rPr lang="de-DE" sz="2000" dirty="0" smtClean="0">
                <a:hlinkClick r:id="rId4"/>
              </a:rPr>
              <a:t> - Resources </a:t>
            </a:r>
            <a:r>
              <a:rPr lang="de-DE" sz="2000" dirty="0" err="1" smtClean="0">
                <a:hlinkClick r:id="rId4"/>
              </a:rPr>
              <a:t>for</a:t>
            </a:r>
            <a:r>
              <a:rPr lang="de-DE" sz="2000" dirty="0" smtClean="0">
                <a:hlinkClick r:id="rId4"/>
              </a:rPr>
              <a:t> Developers</a:t>
            </a:r>
            <a:endParaRPr lang="de-DE" sz="2000" dirty="0" smtClean="0"/>
          </a:p>
          <a:p>
            <a:r>
              <a:rPr lang="de-DE" sz="2000" dirty="0" smtClean="0">
                <a:hlinkClick r:id="rId5"/>
              </a:rPr>
              <a:t>Andreas Kerl – Artikel</a:t>
            </a:r>
            <a:endParaRPr lang="de-DE" sz="2000" dirty="0" smtClean="0"/>
          </a:p>
          <a:p>
            <a:endParaRPr lang="de-DE" dirty="0"/>
          </a:p>
          <a:p>
            <a:endParaRPr lang="de-DE" sz="2000" dirty="0" smtClean="0"/>
          </a:p>
          <a:p>
            <a:r>
              <a:rPr lang="de-DE" dirty="0" smtClean="0">
                <a:hlinkClick r:id="rId6"/>
              </a:rPr>
              <a:t>Windows SDK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Orca.MSI dann in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"C:\Program Files (x86)\Windows Kits\8.0\bin\x86\Orca-x86_en-us.msi"</a:t>
            </a:r>
          </a:p>
          <a:p>
            <a:endParaRPr lang="de-DE" sz="2000" dirty="0" smtClean="0"/>
          </a:p>
          <a:p>
            <a:pPr marL="0" indent="0">
              <a:buNone/>
            </a:pPr>
            <a:r>
              <a:rPr lang="de-DE" sz="2000" dirty="0"/>
              <a:t/>
            </a:r>
            <a:br>
              <a:rPr lang="de-DE" sz="2000" dirty="0"/>
            </a:b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82138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Bücher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b="1" i="1" u="sng" dirty="0">
                <a:hlinkClick r:id="rId2"/>
              </a:rPr>
              <a:t>Inside Windows Installer 4.5</a:t>
            </a:r>
            <a:r>
              <a:rPr lang="de-DE" sz="2000" i="1" u="sng" dirty="0">
                <a:hlinkClick r:id="rId2"/>
              </a:rPr>
              <a:t/>
            </a:r>
            <a:br>
              <a:rPr lang="de-DE" sz="2000" i="1" u="sng" dirty="0">
                <a:hlinkClick r:id="rId2"/>
              </a:rPr>
            </a:br>
            <a:r>
              <a:rPr lang="de-DE" sz="2000" i="1" dirty="0"/>
              <a:t>Microsoft Press 2008, ISBN 3-86645-431-7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14301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WIX UI 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9010657"/>
              </p:ext>
            </p:extLst>
          </p:nvPr>
        </p:nvGraphicFramePr>
        <p:xfrm>
          <a:off x="179388" y="981075"/>
          <a:ext cx="8785230" cy="2854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464205"/>
                <a:gridCol w="1464205"/>
                <a:gridCol w="1464205"/>
                <a:gridCol w="1464205"/>
                <a:gridCol w="1464205"/>
                <a:gridCol w="1464205"/>
              </a:tblGrid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 err="1" smtClean="0">
                          <a:hlinkClick r:id="rId2"/>
                        </a:rPr>
                        <a:t>WixUI_Advanced</a:t>
                      </a:r>
                      <a:endParaRPr lang="de-DE" sz="1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 err="1" smtClean="0">
                          <a:hlinkClick r:id="rId3"/>
                        </a:rPr>
                        <a:t>WixUI_FeatureTree</a:t>
                      </a:r>
                      <a:endParaRPr lang="de-DE" sz="1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 err="1" smtClean="0">
                          <a:hlinkClick r:id="rId4"/>
                        </a:rPr>
                        <a:t>WixUI_InstallDir</a:t>
                      </a:r>
                      <a:endParaRPr lang="de-DE" sz="1000" dirty="0" smtClean="0"/>
                    </a:p>
                    <a:p>
                      <a:endParaRPr lang="de-D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 err="1" smtClean="0">
                          <a:hlinkClick r:id="rId5"/>
                        </a:rPr>
                        <a:t>WixUI_Minimal</a:t>
                      </a:r>
                      <a:endParaRPr lang="de-D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 err="1" smtClean="0">
                          <a:hlinkClick r:id="rId6"/>
                        </a:rPr>
                        <a:t>WixUI_Mondo</a:t>
                      </a:r>
                      <a:endParaRPr lang="de-DE" sz="1000" dirty="0" smtClean="0"/>
                    </a:p>
                    <a:p>
                      <a:endParaRPr lang="de-DE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000" dirty="0" err="1" smtClean="0"/>
                        <a:t>WelcomeDlg</a:t>
                      </a:r>
                      <a:endParaRPr lang="de-DE" sz="1000" dirty="0" smtClean="0"/>
                    </a:p>
                    <a:p>
                      <a:r>
                        <a:rPr lang="de-DE" sz="800" dirty="0" err="1" smtClean="0"/>
                        <a:t>Introduction</a:t>
                      </a:r>
                      <a:endParaRPr lang="de-DE" sz="800" dirty="0" smtClean="0"/>
                    </a:p>
                    <a:p>
                      <a:endParaRPr lang="de-DE" sz="1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X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X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X</a:t>
                      </a:r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 err="1" smtClean="0"/>
                        <a:t>LicenseAgreementDlg</a:t>
                      </a:r>
                      <a:r>
                        <a:rPr lang="de-DE" sz="800" dirty="0" smtClean="0"/>
                        <a:t/>
                      </a:r>
                      <a:br>
                        <a:rPr lang="de-DE" sz="800" dirty="0" smtClean="0"/>
                      </a:br>
                      <a:r>
                        <a:rPr lang="de-DE" sz="800" dirty="0" err="1" smtClean="0"/>
                        <a:t>show</a:t>
                      </a:r>
                      <a:r>
                        <a:rPr lang="de-DE" sz="800" dirty="0" smtClean="0"/>
                        <a:t> </a:t>
                      </a:r>
                      <a:r>
                        <a:rPr lang="de-DE" sz="800" dirty="0" err="1" smtClean="0"/>
                        <a:t>License</a:t>
                      </a:r>
                      <a:endParaRPr lang="de-DE" sz="800" dirty="0" smtClean="0"/>
                    </a:p>
                    <a:p>
                      <a:endParaRPr lang="de-DE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X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X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X</a:t>
                      </a:r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 err="1" smtClean="0"/>
                        <a:t>SetupTypeDlg</a:t>
                      </a:r>
                      <a:endParaRPr lang="de-DE" sz="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X</a:t>
                      </a:r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 err="1" smtClean="0"/>
                        <a:t>CustomizeDlg</a:t>
                      </a:r>
                      <a:endParaRPr lang="de-DE" sz="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 err="1" smtClean="0"/>
                        <a:t>with</a:t>
                      </a:r>
                      <a:r>
                        <a:rPr lang="de-DE" sz="800" dirty="0" smtClean="0"/>
                        <a:t> </a:t>
                      </a:r>
                      <a:r>
                        <a:rPr lang="de-DE" sz="800" dirty="0" err="1" smtClean="0"/>
                        <a:t>Choose</a:t>
                      </a:r>
                      <a:r>
                        <a:rPr lang="de-DE" sz="800" dirty="0" smtClean="0"/>
                        <a:t> Folder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X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X</a:t>
                      </a:r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 err="1" smtClean="0"/>
                        <a:t>BrowseDlg</a:t>
                      </a:r>
                      <a:r>
                        <a:rPr lang="de-DE" sz="800" dirty="0" smtClean="0"/>
                        <a:t/>
                      </a:r>
                      <a:br>
                        <a:rPr lang="de-DE" sz="800" dirty="0" smtClean="0"/>
                      </a:br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X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WelcomeEulaDlg</a:t>
                      </a:r>
                      <a:endParaRPr lang="de-DE" sz="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de-DE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X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176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WelcomeDlg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8" y="1533525"/>
            <a:ext cx="4848225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433144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LicenseAgreementDlg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8" y="1533525"/>
            <a:ext cx="4848225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3165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Features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Features, die bei einem .</a:t>
            </a:r>
            <a:r>
              <a:rPr lang="de-DE" dirty="0" err="1" smtClean="0"/>
              <a:t>msi</a:t>
            </a:r>
            <a:r>
              <a:rPr lang="de-DE" dirty="0" smtClean="0"/>
              <a:t> unterstützt werden</a:t>
            </a:r>
          </a:p>
          <a:p>
            <a:r>
              <a:rPr lang="de-DE" sz="1800" dirty="0" smtClean="0"/>
              <a:t>Installation/Deinstallation (.</a:t>
            </a:r>
            <a:r>
              <a:rPr lang="de-DE" sz="1800" dirty="0" err="1" smtClean="0"/>
              <a:t>msi</a:t>
            </a:r>
            <a:r>
              <a:rPr lang="de-DE" sz="1800" dirty="0" smtClean="0"/>
              <a:t>)</a:t>
            </a:r>
          </a:p>
          <a:p>
            <a:r>
              <a:rPr lang="de-DE" sz="1800" dirty="0"/>
              <a:t>Administrative Installation (.</a:t>
            </a:r>
            <a:r>
              <a:rPr lang="de-DE" sz="1800" dirty="0" err="1"/>
              <a:t>msi</a:t>
            </a:r>
            <a:r>
              <a:rPr lang="de-DE" sz="1800" dirty="0"/>
              <a:t>)</a:t>
            </a:r>
            <a:endParaRPr lang="de-DE" sz="1800" dirty="0" smtClean="0"/>
          </a:p>
          <a:p>
            <a:r>
              <a:rPr lang="de-DE" sz="1800" dirty="0" smtClean="0"/>
              <a:t>Advertising </a:t>
            </a:r>
            <a:r>
              <a:rPr lang="de-DE" sz="1400" dirty="0" smtClean="0"/>
              <a:t>(Ankündigen einer Installation)</a:t>
            </a:r>
            <a:endParaRPr lang="de-DE" sz="1800" dirty="0" smtClean="0"/>
          </a:p>
          <a:p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Features, die bei Patches (.</a:t>
            </a:r>
            <a:r>
              <a:rPr lang="de-DE" dirty="0" err="1" smtClean="0"/>
              <a:t>msp</a:t>
            </a:r>
            <a:r>
              <a:rPr lang="de-DE" dirty="0" smtClean="0"/>
              <a:t>) unterstützt werden</a:t>
            </a:r>
            <a:endParaRPr lang="de-DE" dirty="0"/>
          </a:p>
          <a:p>
            <a:r>
              <a:rPr lang="de-DE" sz="1800" dirty="0"/>
              <a:t>Patch </a:t>
            </a:r>
            <a:r>
              <a:rPr lang="de-DE" sz="1800" dirty="0" smtClean="0"/>
              <a:t>Installation/Deinstallation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Features, die bei einem Transformationen (.</a:t>
            </a:r>
            <a:r>
              <a:rPr lang="de-DE" dirty="0" err="1" smtClean="0"/>
              <a:t>mst</a:t>
            </a:r>
            <a:r>
              <a:rPr lang="de-DE" dirty="0" smtClean="0"/>
              <a:t>) unterstützt werden</a:t>
            </a:r>
            <a:endParaRPr lang="de-DE" dirty="0"/>
          </a:p>
          <a:p>
            <a:r>
              <a:rPr lang="de-DE" sz="1800" dirty="0" smtClean="0"/>
              <a:t>Anwenden von Transformationen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 smtClean="0"/>
              <a:t>Weitere "Features"</a:t>
            </a:r>
          </a:p>
          <a:p>
            <a:pPr>
              <a:buFont typeface="Arial" charset="0"/>
              <a:buChar char="•"/>
            </a:pPr>
            <a:r>
              <a:rPr lang="de-DE" sz="1600" dirty="0" err="1" smtClean="0">
                <a:hlinkClick r:id="rId2"/>
              </a:rPr>
              <a:t>Repair</a:t>
            </a:r>
            <a:r>
              <a:rPr lang="de-DE" sz="1600" dirty="0">
                <a:hlinkClick r:id="rId2"/>
              </a:rPr>
              <a:t> </a:t>
            </a:r>
            <a:r>
              <a:rPr lang="de-DE" sz="1600" dirty="0" smtClean="0">
                <a:hlinkClick r:id="rId2"/>
              </a:rPr>
              <a:t>und </a:t>
            </a:r>
            <a:r>
              <a:rPr lang="de-DE" sz="1600" dirty="0" err="1" smtClean="0">
                <a:hlinkClick r:id="rId2"/>
              </a:rPr>
              <a:t>Self</a:t>
            </a:r>
            <a:r>
              <a:rPr lang="de-DE" sz="1600" dirty="0" smtClean="0">
                <a:hlinkClick r:id="rId2"/>
              </a:rPr>
              <a:t> </a:t>
            </a:r>
            <a:r>
              <a:rPr lang="de-DE" sz="1600" dirty="0" err="1" smtClean="0">
                <a:hlinkClick r:id="rId2"/>
              </a:rPr>
              <a:t>Healing</a:t>
            </a:r>
            <a:endParaRPr lang="de-DE" sz="1600" dirty="0" smtClean="0"/>
          </a:p>
          <a:p>
            <a:pPr>
              <a:buFont typeface="Arial" charset="0"/>
              <a:buChar char="•"/>
            </a:pPr>
            <a:r>
              <a:rPr lang="de-DE" sz="1600" dirty="0" smtClean="0"/>
              <a:t>Transaktional mit Rollback (</a:t>
            </a:r>
            <a:r>
              <a:rPr lang="de-DE" sz="1200" dirty="0" smtClean="0"/>
              <a:t>sofern der Autor das beherzigt hat</a:t>
            </a:r>
            <a:r>
              <a:rPr lang="de-DE" sz="1600" dirty="0" smtClean="0"/>
              <a:t>)</a:t>
            </a:r>
          </a:p>
          <a:p>
            <a:pPr>
              <a:buFont typeface="Arial" charset="0"/>
              <a:buChar char="•"/>
            </a:pPr>
            <a:r>
              <a:rPr lang="de-DE" sz="1600" dirty="0" smtClean="0"/>
              <a:t>Updates/Patches</a:t>
            </a:r>
          </a:p>
          <a:p>
            <a:pPr>
              <a:buFont typeface="Arial" charset="0"/>
              <a:buChar char="•"/>
            </a:pPr>
            <a:r>
              <a:rPr lang="de-DE" sz="1600" dirty="0" err="1" smtClean="0"/>
              <a:t>Autom</a:t>
            </a:r>
            <a:r>
              <a:rPr lang="de-DE" sz="1600" dirty="0" smtClean="0"/>
              <a:t>. Systemwiederherstellungspunkte</a:t>
            </a:r>
          </a:p>
          <a:p>
            <a:pPr>
              <a:buFont typeface="Arial" charset="0"/>
              <a:buChar char="•"/>
            </a:pPr>
            <a:r>
              <a:rPr lang="de-DE" sz="1600" dirty="0" err="1"/>
              <a:t>Logging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343905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SetupTypeDlg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8" y="1533525"/>
            <a:ext cx="4848225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06043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CustomizeDlg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8" y="1533525"/>
            <a:ext cx="4848225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590333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VerifyReadyDlg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8" y="1533525"/>
            <a:ext cx="4848225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573755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ExitDlg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8" y="1533525"/>
            <a:ext cx="4848225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879615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ChooseDlg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8" y="1533525"/>
            <a:ext cx="4848225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928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effectLst/>
              </a:rPr>
              <a:t>WelcomeEulaDlg</a:t>
            </a:r>
            <a:r>
              <a:rPr lang="de-DE" dirty="0">
                <a:effectLst/>
              </a:rPr>
              <a:t/>
            </a:r>
            <a:br>
              <a:rPr lang="de-DE" dirty="0">
                <a:effectLst/>
              </a:rPr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8" y="1533525"/>
            <a:ext cx="4848225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518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nnToCode.Net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BonnToCode.Net</Template>
  <TotalTime>0</TotalTime>
  <Words>3874</Words>
  <Application>Microsoft Office PowerPoint</Application>
  <PresentationFormat>Bildschirmpräsentation (4:3)</PresentationFormat>
  <Paragraphs>1106</Paragraphs>
  <Slides>95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95</vt:i4>
      </vt:variant>
    </vt:vector>
  </HeadingPairs>
  <TitlesOfParts>
    <vt:vector size="103" baseType="lpstr">
      <vt:lpstr>Arial</vt:lpstr>
      <vt:lpstr>Calibri</vt:lpstr>
      <vt:lpstr>Consolas</vt:lpstr>
      <vt:lpstr>Franklin Gothic Medium</vt:lpstr>
      <vt:lpstr>Tahoma</vt:lpstr>
      <vt:lpstr>Verdana</vt:lpstr>
      <vt:lpstr>Wingdings</vt:lpstr>
      <vt:lpstr>BonnToCode.Net</vt:lpstr>
      <vt:lpstr>Windows Installer XML</vt:lpstr>
      <vt:lpstr>Abstract</vt:lpstr>
      <vt:lpstr>Agenda</vt:lpstr>
      <vt:lpstr>Grundlagen MSI</vt:lpstr>
      <vt:lpstr>Herausforderungen</vt:lpstr>
      <vt:lpstr>MicroSoft Installer (MSI)</vt:lpstr>
      <vt:lpstr>Orca</vt:lpstr>
      <vt:lpstr>DEMO  Orca</vt:lpstr>
      <vt:lpstr>Features</vt:lpstr>
      <vt:lpstr>MSIExec</vt:lpstr>
      <vt:lpstr>MSIExec – wichtige Optionen</vt:lpstr>
      <vt:lpstr>Installationsworkflow</vt:lpstr>
      <vt:lpstr>Funktionsweise</vt:lpstr>
      <vt:lpstr>Benutzerkontensteuerung (UAC)</vt:lpstr>
      <vt:lpstr>Signing</vt:lpstr>
      <vt:lpstr>Signing</vt:lpstr>
      <vt:lpstr>Organisation eines MSI</vt:lpstr>
      <vt:lpstr>Package-, Product- und Upgrade-Codes</vt:lpstr>
      <vt:lpstr>Dateiersetzung bei Repair/Update/…</vt:lpstr>
      <vt:lpstr>Windows Installer Development Tools</vt:lpstr>
      <vt:lpstr>Grundlagen Wix</vt:lpstr>
      <vt:lpstr>Was ist WiX ?</vt:lpstr>
      <vt:lpstr>Was ist WiX nicht ?</vt:lpstr>
      <vt:lpstr>Warum WiX ?</vt:lpstr>
      <vt:lpstr>WIX Tools</vt:lpstr>
      <vt:lpstr>Bibliotheken</vt:lpstr>
      <vt:lpstr>Eingebaute Dialogsammlung</vt:lpstr>
      <vt:lpstr>Präprozessorvariablen</vt:lpstr>
      <vt:lpstr>Präprozessor</vt:lpstr>
      <vt:lpstr>Wix Element</vt:lpstr>
      <vt:lpstr>Product Element</vt:lpstr>
      <vt:lpstr>Package Element</vt:lpstr>
      <vt:lpstr>Mediatemplate</vt:lpstr>
      <vt:lpstr>Directory Element</vt:lpstr>
      <vt:lpstr>Feature Element</vt:lpstr>
      <vt:lpstr>Component Element</vt:lpstr>
      <vt:lpstr>Vorbereitende Fragen</vt:lpstr>
      <vt:lpstr>Sample Setup</vt:lpstr>
      <vt:lpstr>Zu installierende Beispielanwendung</vt:lpstr>
      <vt:lpstr>DEMO</vt:lpstr>
      <vt:lpstr>Simples Setup ohne UI</vt:lpstr>
      <vt:lpstr>WiX Projekt Vorlagen</vt:lpstr>
      <vt:lpstr>WiX Project References</vt:lpstr>
      <vt:lpstr>Vorlage „Setup Project“</vt:lpstr>
      <vt:lpstr>Anpassungen Hersteller - Verzeichnisstruktur</vt:lpstr>
      <vt:lpstr>Anpassungen Komponenten</vt:lpstr>
      <vt:lpstr>DEMO</vt:lpstr>
      <vt:lpstr>Metadaten</vt:lpstr>
      <vt:lpstr>Metadaten</vt:lpstr>
      <vt:lpstr>Metadaten</vt:lpstr>
      <vt:lpstr>Demo</vt:lpstr>
      <vt:lpstr>UI hinzufügen</vt:lpstr>
      <vt:lpstr>UI – Feature und Verzeichnisauswahl</vt:lpstr>
      <vt:lpstr>Demo</vt:lpstr>
      <vt:lpstr>"Aufhübschen"</vt:lpstr>
      <vt:lpstr>UI – Anpassung durch WiX-Variablen</vt:lpstr>
      <vt:lpstr>Demo</vt:lpstr>
      <vt:lpstr>UI – Dialogfolge anpassen</vt:lpstr>
      <vt:lpstr>Demo</vt:lpstr>
      <vt:lpstr>Aufteilen auf mehrere Dokumente</vt:lpstr>
      <vt:lpstr>Aufteilen in mehrere Dokumente</vt:lpstr>
      <vt:lpstr>Aufteilen in mehrere Dokumente</vt:lpstr>
      <vt:lpstr>Variablen im Include</vt:lpstr>
      <vt:lpstr>Variablen mit Include</vt:lpstr>
      <vt:lpstr>Demo</vt:lpstr>
      <vt:lpstr>Launchconditions</vt:lpstr>
      <vt:lpstr>LaunchConditions.wxs</vt:lpstr>
      <vt:lpstr>Demo</vt:lpstr>
      <vt:lpstr>Lokalisierung</vt:lpstr>
      <vt:lpstr>WiX Localization Files (.wxl)</vt:lpstr>
      <vt:lpstr>Lokalisierungen "benutzen"</vt:lpstr>
      <vt:lpstr>Demo</vt:lpstr>
      <vt:lpstr>Startmenüeintrag</vt:lpstr>
      <vt:lpstr>Startmenü – Verzeichnis im Startmenü</vt:lpstr>
      <vt:lpstr>Startmenü - Shortcut</vt:lpstr>
      <vt:lpstr>Demo</vt:lpstr>
      <vt:lpstr>Custom Actions</vt:lpstr>
      <vt:lpstr>Start der Applikation beim Beenden</vt:lpstr>
      <vt:lpstr>Sample VB Script Custom Action</vt:lpstr>
      <vt:lpstr>Demo</vt:lpstr>
      <vt:lpstr>Upgrade</vt:lpstr>
      <vt:lpstr>Entfernen der Vorgänger Version  (Major Upgrade)</vt:lpstr>
      <vt:lpstr>Anhang</vt:lpstr>
      <vt:lpstr>WiX LINKS</vt:lpstr>
      <vt:lpstr>MSI Links</vt:lpstr>
      <vt:lpstr>Bücher</vt:lpstr>
      <vt:lpstr>WIX UI </vt:lpstr>
      <vt:lpstr>WelcomeDlg</vt:lpstr>
      <vt:lpstr>LicenseAgreementDlg</vt:lpstr>
      <vt:lpstr>SetupTypeDlg</vt:lpstr>
      <vt:lpstr>CustomizeDlg</vt:lpstr>
      <vt:lpstr>VerifyReadyDlg</vt:lpstr>
      <vt:lpstr>ExitDlg</vt:lpstr>
      <vt:lpstr>ChooseDlg</vt:lpstr>
      <vt:lpstr>WelcomeEulaDlg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WIX – Windows Installer XML</dc:title>
  <dc:creator>Homer</dc:creator>
  <cp:lastModifiedBy>Karle, Ralf</cp:lastModifiedBy>
  <cp:revision>328</cp:revision>
  <dcterms:created xsi:type="dcterms:W3CDTF">2013-12-25T09:05:09Z</dcterms:created>
  <dcterms:modified xsi:type="dcterms:W3CDTF">2014-03-27T08:42:58Z</dcterms:modified>
</cp:coreProperties>
</file>