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9"/>
  </p:notesMasterIdLst>
  <p:handoutMasterIdLst>
    <p:handoutMasterId r:id="rId10"/>
  </p:handoutMasterIdLst>
  <p:sldIdLst>
    <p:sldId id="258" r:id="rId2"/>
    <p:sldId id="259" r:id="rId3"/>
    <p:sldId id="261" r:id="rId4"/>
    <p:sldId id="262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18" autoAdjust="0"/>
    <p:restoredTop sz="81445" autoAdjust="0"/>
  </p:normalViewPr>
  <p:slideViewPr>
    <p:cSldViewPr>
      <p:cViewPr>
        <p:scale>
          <a:sx n="70" d="100"/>
          <a:sy n="70" d="100"/>
        </p:scale>
        <p:origin x="-2730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72B727-BC52-4BE9-9F30-3B2FECADEEE5}" type="datetimeFigureOut">
              <a:rPr lang="de-DE"/>
              <a:pPr>
                <a:defRPr/>
              </a:pPr>
              <a:t>20.08.2007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49966F4-8A0E-4878-8EF5-E6E41FAF961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4D0547-1D0E-4F75-B8C4-0FCF2709D13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797D8-6A8F-450B-A4A0-7B51EFEAC93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6D477-B439-4E22-B053-63B4CE0DF4F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FC7A0-9E93-42D5-9D52-2F4928085CA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43A8A-F7DB-4B90-B998-7D819B09526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1EA9F-223D-4413-A268-26EE5CFFA72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8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63"/>
            <a:ext cx="878522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F60A4B5-A042-4E87-B50C-2BD5084CC44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1032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78" r:id="rId2"/>
    <p:sldLayoutId id="2147483779" r:id="rId3"/>
    <p:sldLayoutId id="2147483780" r:id="rId4"/>
    <p:sldLayoutId id="2147483781" r:id="rId5"/>
    <p:sldLayoutId id="2147483782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tnet-snippets.de/" TargetMode="External"/><Relationship Id="rId2" Type="http://schemas.openxmlformats.org/officeDocument/2006/relationships/hyperlink" Target="mailto:info@jan-welker.d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qlmanager.net/de/products/mssql/manager/matri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manager.net/de/products/mssql/manager" TargetMode="External"/><Relationship Id="rId2" Type="http://schemas.openxmlformats.org/officeDocument/2006/relationships/hyperlink" Target="http://www.freeware-base.de/freeware-zeige-details-17614-EMS_SQL_Manager_2005_Lite_for_SQL_Server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odegod.de/WebAppCodeGod/ArticleContest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25"/>
            <a:ext cx="8713787" cy="1428750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EMS SQL Manager </a:t>
            </a:r>
            <a:endParaRPr lang="en-US" dirty="0"/>
          </a:p>
        </p:txBody>
      </p:sp>
      <p:sp>
        <p:nvSpPr>
          <p:cNvPr id="10242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21.08.2007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Jan-Markus Welker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0243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EMail:</a:t>
            </a:r>
            <a:r>
              <a:rPr lang="de-DE" sz="1400" b="1">
                <a:latin typeface="Verdana" pitchFamily="34" charset="0"/>
              </a:rPr>
              <a:t>		</a:t>
            </a:r>
            <a:r>
              <a:rPr lang="de-DE" sz="1400">
                <a:latin typeface="Verdana" pitchFamily="34" charset="0"/>
                <a:hlinkClick r:id="rId2"/>
              </a:rPr>
              <a:t>info@jan-welker.de</a:t>
            </a:r>
            <a:r>
              <a:rPr lang="de-DE" sz="1400" b="1">
                <a:latin typeface="Verdana" pitchFamily="34" charset="0"/>
              </a:rPr>
              <a:t> </a:t>
            </a:r>
            <a:endParaRPr lang="de-DE" sz="1400"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Website: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>
                <a:latin typeface="Verdana" pitchFamily="34" charset="0"/>
                <a:hlinkClick r:id="rId3"/>
              </a:rPr>
              <a:t>http://www.dotnet-snippets.de</a:t>
            </a:r>
            <a:r>
              <a:rPr lang="de-DE" sz="1400">
                <a:latin typeface="Verdana" pitchFamily="34" charset="0"/>
              </a:rPr>
              <a:t> </a:t>
            </a:r>
            <a:endParaRPr lang="en-US" sz="1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13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Anforderung:</a:t>
            </a:r>
            <a:endParaRPr lang="de-DE" dirty="0"/>
          </a:p>
        </p:txBody>
      </p:sp>
      <p:sp>
        <p:nvSpPr>
          <p:cNvPr id="11266" name="Inhaltsplatzhalter 2"/>
          <p:cNvSpPr>
            <a:spLocks noGrp="1"/>
          </p:cNvSpPr>
          <p:nvPr>
            <p:ph idx="1"/>
          </p:nvPr>
        </p:nvSpPr>
        <p:spPr>
          <a:xfrm>
            <a:off x="179388" y="1643063"/>
            <a:ext cx="8785225" cy="5214937"/>
          </a:xfrm>
        </p:spPr>
        <p:txBody>
          <a:bodyPr/>
          <a:lstStyle/>
          <a:p>
            <a:pPr eaLnBrk="1" hangingPunct="1"/>
            <a:r>
              <a:rPr lang="de-DE" smtClean="0"/>
              <a:t>Kopieren einer SQL Server 2000 Datenbank von einem Webserver auf einen anderen</a:t>
            </a:r>
          </a:p>
          <a:p>
            <a:pPr eaLnBrk="1" hangingPunct="1"/>
            <a:r>
              <a:rPr lang="de-DE" smtClean="0"/>
              <a:t>DB liegt auf Webserver </a:t>
            </a:r>
            <a:r>
              <a:rPr lang="de-DE" smtClean="0">
                <a:sym typeface="Wingdings" pitchFamily="2" charset="2"/>
              </a:rPr>
              <a:t> keine Schreibrechte im Dateisystem</a:t>
            </a:r>
          </a:p>
          <a:p>
            <a:pPr eaLnBrk="1" hangingPunct="1"/>
            <a:r>
              <a:rPr lang="de-DE" smtClean="0">
                <a:sym typeface="Wingdings" pitchFamily="2" charset="2"/>
              </a:rPr>
              <a:t>Struktur und Daten sollen kopiert werden</a:t>
            </a:r>
          </a:p>
          <a:p>
            <a:pPr eaLnBrk="1" hangingPunct="1"/>
            <a:r>
              <a:rPr lang="de-DE" smtClean="0">
                <a:sym typeface="Wingdings" pitchFamily="2" charset="2"/>
              </a:rPr>
              <a:t>Einmalige Aktion  möglichst kostenlos</a:t>
            </a: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13"/>
          </a:xfrm>
        </p:spPr>
        <p:txBody>
          <a:bodyPr/>
          <a:lstStyle/>
          <a:p>
            <a:pPr eaLnBrk="1" hangingPunct="1">
              <a:defRPr/>
            </a:pPr>
            <a:r>
              <a:rPr lang="de-DE" sz="3000" dirty="0" smtClean="0"/>
              <a:t>Kopieren der DB mit dem SQL Manager</a:t>
            </a:r>
            <a:endParaRPr lang="de-DE" sz="3000" dirty="0"/>
          </a:p>
        </p:txBody>
      </p:sp>
      <p:sp>
        <p:nvSpPr>
          <p:cNvPr id="12290" name="Inhaltsplatzhalter 2"/>
          <p:cNvSpPr>
            <a:spLocks noGrp="1"/>
          </p:cNvSpPr>
          <p:nvPr>
            <p:ph idx="1"/>
          </p:nvPr>
        </p:nvSpPr>
        <p:spPr>
          <a:xfrm>
            <a:off x="179388" y="1643063"/>
            <a:ext cx="8785225" cy="5214937"/>
          </a:xfrm>
        </p:spPr>
        <p:txBody>
          <a:bodyPr/>
          <a:lstStyle/>
          <a:p>
            <a:pPr eaLnBrk="1" hangingPunct="1"/>
            <a:r>
              <a:rPr lang="de-DE" smtClean="0"/>
              <a:t>Erstellung eines SQL Script:</a:t>
            </a:r>
          </a:p>
          <a:p>
            <a:pPr lvl="1" eaLnBrk="1" hangingPunct="1"/>
            <a:r>
              <a:rPr lang="de-DE" smtClean="0"/>
              <a:t>Verbindung zur DB aufbauen</a:t>
            </a:r>
          </a:p>
          <a:p>
            <a:pPr lvl="1" eaLnBrk="1" hangingPunct="1"/>
            <a:r>
              <a:rPr lang="de-DE" smtClean="0"/>
              <a:t>Tools </a:t>
            </a:r>
            <a:r>
              <a:rPr lang="de-DE" smtClean="0">
                <a:sym typeface="Wingdings" pitchFamily="2" charset="2"/>
              </a:rPr>
              <a:t> DB </a:t>
            </a:r>
            <a:r>
              <a:rPr lang="de-DE" smtClean="0">
                <a:sym typeface="Wingdings" pitchFamily="2" charset="2"/>
              </a:rPr>
              <a:t>extrahieren </a:t>
            </a:r>
            <a:r>
              <a:rPr lang="de-DE" smtClean="0">
                <a:sym typeface="Wingdings" pitchFamily="2" charset="2"/>
              </a:rPr>
              <a:t> speichern in Datei</a:t>
            </a:r>
          </a:p>
          <a:p>
            <a:pPr eaLnBrk="1" hangingPunct="1"/>
            <a:endParaRPr lang="de-DE" sz="3600" smtClean="0">
              <a:sym typeface="Wingdings" pitchFamily="2" charset="2"/>
            </a:endParaRPr>
          </a:p>
          <a:p>
            <a:pPr eaLnBrk="1" hangingPunct="1"/>
            <a:r>
              <a:rPr lang="de-DE" smtClean="0">
                <a:sym typeface="Wingdings" pitchFamily="2" charset="2"/>
              </a:rPr>
              <a:t>Ausführen des SQL Script</a:t>
            </a:r>
          </a:p>
          <a:p>
            <a:pPr lvl="1" eaLnBrk="1" hangingPunct="1"/>
            <a:r>
              <a:rPr lang="de-DE" smtClean="0">
                <a:sym typeface="Wingdings" pitchFamily="2" charset="2"/>
              </a:rPr>
              <a:t>Verbindung zur neuen DB aufbauen</a:t>
            </a:r>
          </a:p>
          <a:p>
            <a:pPr lvl="1" eaLnBrk="1" hangingPunct="1"/>
            <a:r>
              <a:rPr lang="de-DE" smtClean="0">
                <a:sym typeface="Wingdings" pitchFamily="2" charset="2"/>
              </a:rPr>
              <a:t>SQL Script ausführen im Hauptmenü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13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EMS SQL Manager </a:t>
            </a:r>
            <a:r>
              <a:rPr lang="de-DE" dirty="0" err="1" smtClean="0"/>
              <a:t>for</a:t>
            </a:r>
            <a:r>
              <a:rPr lang="de-DE" dirty="0" smtClean="0"/>
              <a:t> SQL Server</a:t>
            </a:r>
            <a:endParaRPr lang="de-DE" dirty="0"/>
          </a:p>
        </p:txBody>
      </p:sp>
      <p:sp>
        <p:nvSpPr>
          <p:cNvPr id="13314" name="Inhaltsplatzhalter 2"/>
          <p:cNvSpPr>
            <a:spLocks noGrp="1"/>
          </p:cNvSpPr>
          <p:nvPr>
            <p:ph idx="1"/>
          </p:nvPr>
        </p:nvSpPr>
        <p:spPr>
          <a:xfrm>
            <a:off x="179388" y="1643063"/>
            <a:ext cx="8785225" cy="5214937"/>
          </a:xfrm>
        </p:spPr>
        <p:txBody>
          <a:bodyPr/>
          <a:lstStyle/>
          <a:p>
            <a:pPr eaLnBrk="1" hangingPunct="1"/>
            <a:r>
              <a:rPr lang="de-DE" smtClean="0"/>
              <a:t>Weitere Features:</a:t>
            </a:r>
          </a:p>
          <a:p>
            <a:pPr lvl="1" eaLnBrk="1" hangingPunct="1"/>
            <a:r>
              <a:rPr lang="de-DE" sz="2400" smtClean="0"/>
              <a:t>Volle Unterstützung des SQL-Servers 2005 </a:t>
            </a:r>
          </a:p>
          <a:p>
            <a:pPr lvl="1" eaLnBrk="1" hangingPunct="1"/>
            <a:r>
              <a:rPr lang="de-DE" sz="2400" smtClean="0"/>
              <a:t>Guter Datenbank-Explorer für alle SQL Server-Objekte</a:t>
            </a:r>
          </a:p>
          <a:p>
            <a:pPr lvl="1" eaLnBrk="1" hangingPunct="1"/>
            <a:r>
              <a:rPr lang="de-DE" sz="2400" smtClean="0"/>
              <a:t>Visual Query Builder </a:t>
            </a:r>
          </a:p>
          <a:p>
            <a:pPr lvl="1" eaLnBrk="1" hangingPunct="1"/>
            <a:r>
              <a:rPr lang="de-DE" sz="2400" smtClean="0"/>
              <a:t>Report Designer </a:t>
            </a:r>
          </a:p>
          <a:p>
            <a:pPr lvl="1" eaLnBrk="1" hangingPunct="1"/>
            <a:r>
              <a:rPr lang="de-DE" sz="2400" smtClean="0"/>
              <a:t>Mehrere gleichzeitige Datenbankverbindungen</a:t>
            </a:r>
          </a:p>
          <a:p>
            <a:pPr lvl="1" eaLnBrk="1" hangingPunct="1"/>
            <a:r>
              <a:rPr lang="de-DE" sz="2400" smtClean="0"/>
              <a:t>Uvm.</a:t>
            </a:r>
          </a:p>
          <a:p>
            <a:pPr lvl="1" eaLnBrk="1" hangingPunct="1"/>
            <a:endParaRPr lang="de-DE" sz="2400" smtClean="0"/>
          </a:p>
          <a:p>
            <a:pPr lvl="1" eaLnBrk="1" hangingPunct="1"/>
            <a:r>
              <a:rPr lang="de-DE" sz="2400" smtClean="0"/>
              <a:t>Übersicht: </a:t>
            </a:r>
            <a:r>
              <a:rPr lang="de-DE" sz="1600" smtClean="0">
                <a:hlinkClick r:id="rId2"/>
              </a:rPr>
              <a:t>http://www.sqlmanager.net/de/products/mssql/manager/matrix</a:t>
            </a:r>
            <a:r>
              <a:rPr lang="de-DE" sz="1600" smtClean="0"/>
              <a:t>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de-DE" sz="1600" smtClean="0"/>
              <a:t/>
            </a:r>
            <a:br>
              <a:rPr lang="de-DE" sz="1600" smtClean="0"/>
            </a:br>
            <a:endParaRPr lang="de-DE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13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EMS SQL Manager </a:t>
            </a:r>
            <a:r>
              <a:rPr lang="de-DE" dirty="0" err="1" smtClean="0"/>
              <a:t>for</a:t>
            </a:r>
            <a:r>
              <a:rPr lang="de-DE" dirty="0" smtClean="0"/>
              <a:t> SQL Server</a:t>
            </a:r>
            <a:endParaRPr lang="de-DE" dirty="0"/>
          </a:p>
        </p:txBody>
      </p:sp>
      <p:sp>
        <p:nvSpPr>
          <p:cNvPr id="14338" name="Inhaltsplatzhalter 2"/>
          <p:cNvSpPr>
            <a:spLocks noGrp="1"/>
          </p:cNvSpPr>
          <p:nvPr>
            <p:ph idx="1"/>
          </p:nvPr>
        </p:nvSpPr>
        <p:spPr>
          <a:xfrm>
            <a:off x="179388" y="1643063"/>
            <a:ext cx="8785225" cy="5214937"/>
          </a:xfrm>
        </p:spPr>
        <p:txBody>
          <a:bodyPr/>
          <a:lstStyle/>
          <a:p>
            <a:pPr eaLnBrk="1" hangingPunct="1"/>
            <a:r>
              <a:rPr lang="de-DE" smtClean="0"/>
              <a:t>Kostenloser Download der Lite Version:</a:t>
            </a:r>
          </a:p>
          <a:p>
            <a:pPr eaLnBrk="1" hangingPunct="1"/>
            <a:endParaRPr lang="de-DE" sz="1200" smtClean="0">
              <a:hlinkClick r:id="rId2"/>
            </a:endParaRPr>
          </a:p>
          <a:p>
            <a:pPr eaLnBrk="1" hangingPunct="1"/>
            <a:r>
              <a:rPr lang="de-DE" sz="2000" smtClean="0">
                <a:hlinkClick r:id="rId2"/>
              </a:rPr>
              <a:t>http://www.freeware-base.de/freeware-zeige-details-17614-EMS_SQL_Manager_2005_Lite_for_SQL_Server.html</a:t>
            </a:r>
            <a:r>
              <a:rPr lang="de-DE" sz="2000" smtClean="0"/>
              <a:t> </a:t>
            </a:r>
          </a:p>
          <a:p>
            <a:pPr eaLnBrk="1" hangingPunct="1"/>
            <a:r>
              <a:rPr lang="de-DE" sz="2000" smtClean="0">
                <a:hlinkClick r:id="rId3"/>
              </a:rPr>
              <a:t>http://www.sqlmanager.net/de/products/mssql/manager</a:t>
            </a:r>
            <a:r>
              <a:rPr lang="de-DE" sz="2000" smtClean="0"/>
              <a:t> </a:t>
            </a:r>
          </a:p>
          <a:p>
            <a:pPr eaLnBrk="1" hangingPunct="1"/>
            <a:endParaRPr lang="de-DE" sz="1200" smtClean="0"/>
          </a:p>
          <a:p>
            <a:pPr eaLnBrk="1" hangingPunct="1"/>
            <a:endParaRPr lang="de-DE" sz="1200" smtClean="0"/>
          </a:p>
          <a:p>
            <a:pPr eaLnBrk="1" hangingPunct="1"/>
            <a:endParaRPr lang="de-DE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13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Nicht nur für den SQL Server:</a:t>
            </a:r>
            <a:br>
              <a:rPr lang="de-DE" dirty="0" smtClean="0"/>
            </a:br>
            <a:endParaRPr lang="de-DE" dirty="0"/>
          </a:p>
        </p:txBody>
      </p:sp>
      <p:pic>
        <p:nvPicPr>
          <p:cNvPr id="15362" name="Picture 2" descr="C:\Users\Jan\Desktop\db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286125"/>
            <a:ext cx="8001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92150"/>
            <a:ext cx="8785225" cy="950913"/>
          </a:xfrm>
        </p:spPr>
        <p:txBody>
          <a:bodyPr/>
          <a:lstStyle/>
          <a:p>
            <a:pPr eaLnBrk="1" hangingPunct="1"/>
            <a:r>
              <a:rPr lang="de-DE" smtClean="0"/>
              <a:t>Hinweis: Article Contest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581525"/>
            <a:ext cx="8785225" cy="2276475"/>
          </a:xfrm>
        </p:spPr>
        <p:txBody>
          <a:bodyPr/>
          <a:lstStyle/>
          <a:p>
            <a:pPr eaLnBrk="1" hangingPunct="1"/>
            <a:endParaRPr lang="de-DE" sz="2000" smtClean="0"/>
          </a:p>
          <a:p>
            <a:pPr eaLnBrk="1" hangingPunct="1"/>
            <a:endParaRPr lang="de-DE" sz="2000" smtClean="0"/>
          </a:p>
          <a:p>
            <a:pPr eaLnBrk="1" hangingPunct="1"/>
            <a:r>
              <a:rPr lang="de-DE" sz="2000" smtClean="0">
                <a:hlinkClick r:id="rId2"/>
              </a:rPr>
              <a:t>http://www.codegod.de/WebAppCodeGod/ArticleContest.aspx</a:t>
            </a:r>
            <a:r>
              <a:rPr lang="de-DE" smtClean="0"/>
              <a:t> </a:t>
            </a:r>
          </a:p>
        </p:txBody>
      </p:sp>
      <p:pic>
        <p:nvPicPr>
          <p:cNvPr id="16387" name="Picture 4" descr="ContestWorkFlo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2125" y="3789363"/>
            <a:ext cx="5618163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Smartphone_HTC33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1700213"/>
            <a:ext cx="1109663" cy="1800225"/>
          </a:xfrm>
          <a:prstGeom prst="rect">
            <a:avLst/>
          </a:prstGeom>
          <a:noFill/>
        </p:spPr>
      </p:pic>
      <p:pic>
        <p:nvPicPr>
          <p:cNvPr id="16390" name="Picture 6" descr="Telerik_Box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1773238"/>
            <a:ext cx="1655762" cy="1655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To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BonnToCode.Net</Template>
  <TotalTime>0</TotalTime>
  <Words>147</Words>
  <Application>Microsoft Office PowerPoint</Application>
  <PresentationFormat>Bildschirmpräsentation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BonnToCode.Net</vt:lpstr>
      <vt:lpstr>EMS SQL Manager </vt:lpstr>
      <vt:lpstr>Anforderung:</vt:lpstr>
      <vt:lpstr>Kopieren der DB mit dem SQL Manager</vt:lpstr>
      <vt:lpstr>EMS SQL Manager for SQL Server</vt:lpstr>
      <vt:lpstr>EMS SQL Manager for SQL Server</vt:lpstr>
      <vt:lpstr>Nicht nur für den SQL Server: </vt:lpstr>
      <vt:lpstr>Hinweis: Article Contest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EMS SQL Manager</dc:title>
  <dc:creator>Jan</dc:creator>
  <cp:lastModifiedBy>Roland Weigelt</cp:lastModifiedBy>
  <cp:revision>31</cp:revision>
  <dcterms:created xsi:type="dcterms:W3CDTF">2007-08-19T11:04:39Z</dcterms:created>
  <dcterms:modified xsi:type="dcterms:W3CDTF">2007-08-20T21:18:40Z</dcterms:modified>
</cp:coreProperties>
</file>