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17"/>
  </p:notesMasterIdLst>
  <p:handoutMasterIdLst>
    <p:handoutMasterId r:id="rId18"/>
  </p:handoutMasterIdLst>
  <p:sldIdLst>
    <p:sldId id="258" r:id="rId2"/>
    <p:sldId id="259" r:id="rId3"/>
    <p:sldId id="260" r:id="rId4"/>
    <p:sldId id="263" r:id="rId5"/>
    <p:sldId id="261" r:id="rId6"/>
    <p:sldId id="265" r:id="rId7"/>
    <p:sldId id="262" r:id="rId8"/>
    <p:sldId id="264" r:id="rId9"/>
    <p:sldId id="268" r:id="rId10"/>
    <p:sldId id="269" r:id="rId11"/>
    <p:sldId id="273" r:id="rId12"/>
    <p:sldId id="271" r:id="rId13"/>
    <p:sldId id="270" r:id="rId14"/>
    <p:sldId id="266" r:id="rId15"/>
    <p:sldId id="27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1" autoAdjust="0"/>
    <p:restoredTop sz="81445" autoAdjust="0"/>
  </p:normalViewPr>
  <p:slideViewPr>
    <p:cSldViewPr>
      <p:cViewPr varScale="1">
        <p:scale>
          <a:sx n="75" d="100"/>
          <a:sy n="75" d="100"/>
        </p:scale>
        <p:origin x="-141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DE059B-C98C-4A22-B250-3ED49114E8E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B7CE7FC-5D55-476C-A6BA-42EE7507CEAB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CLR 2.0</a:t>
          </a:r>
          <a:endParaRPr lang="de-DE" dirty="0"/>
        </a:p>
      </dgm:t>
    </dgm:pt>
    <dgm:pt modelId="{0431DB59-7821-46F8-8D98-1CCB4EB80634}" type="parTrans" cxnId="{2A739D48-91DD-4BF3-A21E-DF96AD9AD45E}">
      <dgm:prSet/>
      <dgm:spPr/>
      <dgm:t>
        <a:bodyPr/>
        <a:lstStyle/>
        <a:p>
          <a:endParaRPr lang="de-DE"/>
        </a:p>
      </dgm:t>
    </dgm:pt>
    <dgm:pt modelId="{7A42DFE2-68B9-4046-ABE3-D933A5A4723F}" type="sibTrans" cxnId="{2A739D48-91DD-4BF3-A21E-DF96AD9AD45E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BE3D7070-78A0-481C-9320-EE385AFF1FAF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LINQ</a:t>
          </a:r>
          <a:endParaRPr lang="de-DE" dirty="0"/>
        </a:p>
      </dgm:t>
    </dgm:pt>
    <dgm:pt modelId="{2F19D75F-C95A-4DF0-B89A-199B98BD13A0}" type="parTrans" cxnId="{E8669C31-51A8-4754-AAE2-E97806B825FF}">
      <dgm:prSet/>
      <dgm:spPr/>
      <dgm:t>
        <a:bodyPr/>
        <a:lstStyle/>
        <a:p>
          <a:endParaRPr lang="de-DE"/>
        </a:p>
      </dgm:t>
    </dgm:pt>
    <dgm:pt modelId="{00A4DD23-CD9C-4E6B-8C67-41547F362C3F}" type="sibTrans" cxnId="{E8669C31-51A8-4754-AAE2-E97806B825FF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3CF814C9-264D-4179-957D-26CDB9F3B881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QC</a:t>
          </a:r>
          <a:endParaRPr lang="de-DE" dirty="0"/>
        </a:p>
      </dgm:t>
    </dgm:pt>
    <dgm:pt modelId="{7F2E4CC3-37A2-4060-88CB-F0E5B9540206}" type="parTrans" cxnId="{7E576924-566E-4E7A-9E56-4FD06D383225}">
      <dgm:prSet/>
      <dgm:spPr/>
      <dgm:t>
        <a:bodyPr/>
        <a:lstStyle/>
        <a:p>
          <a:endParaRPr lang="de-DE"/>
        </a:p>
      </dgm:t>
    </dgm:pt>
    <dgm:pt modelId="{1EF6A3FB-5AD1-45CE-AA1E-727662CE16B6}" type="sibTrans" cxnId="{7E576924-566E-4E7A-9E56-4FD06D383225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C10AC850-8924-4377-8159-210B54A314FC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DLR</a:t>
          </a:r>
          <a:endParaRPr lang="de-DE" dirty="0"/>
        </a:p>
      </dgm:t>
    </dgm:pt>
    <dgm:pt modelId="{97BD653C-B55C-4BDB-B574-A61DF6B87AAF}" type="parTrans" cxnId="{4299E9DC-354E-4D3D-856F-BBA46C92A8E7}">
      <dgm:prSet/>
      <dgm:spPr/>
      <dgm:t>
        <a:bodyPr/>
        <a:lstStyle/>
        <a:p>
          <a:endParaRPr lang="de-DE"/>
        </a:p>
      </dgm:t>
    </dgm:pt>
    <dgm:pt modelId="{17AA6498-5DEA-4EE9-9359-EF12C700654F}" type="sibTrans" cxnId="{4299E9DC-354E-4D3D-856F-BBA46C92A8E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AAB70DDB-7B4A-4251-8FDA-8FFE7FE34B19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BCL 3.5</a:t>
          </a:r>
          <a:endParaRPr lang="de-DE" dirty="0"/>
        </a:p>
      </dgm:t>
    </dgm:pt>
    <dgm:pt modelId="{79B9FCC7-15B5-4A40-869A-863A4787640D}" type="parTrans" cxnId="{CFBDC139-EB39-460A-9A7A-E86DE5B77EE1}">
      <dgm:prSet/>
      <dgm:spPr/>
      <dgm:t>
        <a:bodyPr/>
        <a:lstStyle/>
        <a:p>
          <a:endParaRPr lang="de-DE"/>
        </a:p>
      </dgm:t>
    </dgm:pt>
    <dgm:pt modelId="{A074ADEC-CD68-40B2-A130-31EC91A226E9}" type="sibTrans" cxnId="{CFBDC139-EB39-460A-9A7A-E86DE5B77EE1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DB06DA89-35A6-467D-B48E-0CB5D71DEA31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JIT</a:t>
          </a:r>
          <a:endParaRPr lang="de-DE" dirty="0"/>
        </a:p>
      </dgm:t>
    </dgm:pt>
    <dgm:pt modelId="{E69CE5DC-BD10-4ADA-A961-35C09F0D30B2}" type="parTrans" cxnId="{234D24E8-318D-49D5-9210-5091D1CB9C1A}">
      <dgm:prSet/>
      <dgm:spPr/>
      <dgm:t>
        <a:bodyPr/>
        <a:lstStyle/>
        <a:p>
          <a:endParaRPr lang="de-DE"/>
        </a:p>
      </dgm:t>
    </dgm:pt>
    <dgm:pt modelId="{4E076B35-FA18-4441-9ADF-D13A99BE4114}" type="sibTrans" cxnId="{234D24E8-318D-49D5-9210-5091D1CB9C1A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9E2BB940-3F45-41E4-8204-8454B5AB6761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u.v.m.</a:t>
          </a:r>
          <a:endParaRPr lang="de-DE" dirty="0"/>
        </a:p>
      </dgm:t>
    </dgm:pt>
    <dgm:pt modelId="{FCF445DE-F146-4395-85C2-DACCCDD5FACA}" type="sibTrans" cxnId="{2575C905-7430-4B55-9D65-74A01C965A12}">
      <dgm:prSet/>
      <dgm:spPr/>
      <dgm:t>
        <a:bodyPr/>
        <a:lstStyle/>
        <a:p>
          <a:endParaRPr lang="de-DE"/>
        </a:p>
      </dgm:t>
    </dgm:pt>
    <dgm:pt modelId="{69919598-A353-4B29-87CD-AD518317F1EA}" type="parTrans" cxnId="{2575C905-7430-4B55-9D65-74A01C965A12}">
      <dgm:prSet/>
      <dgm:spPr/>
      <dgm:t>
        <a:bodyPr/>
        <a:lstStyle/>
        <a:p>
          <a:endParaRPr lang="de-DE"/>
        </a:p>
      </dgm:t>
    </dgm:pt>
    <dgm:pt modelId="{2A35917C-C6C1-4F95-BB0D-589466E968E3}" type="pres">
      <dgm:prSet presAssocID="{D9DE059B-C98C-4A22-B250-3ED49114E8E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6A53AC8-C534-476A-8BD0-3AE2D940675B}" type="pres">
      <dgm:prSet presAssocID="{2B7CE7FC-5D55-476C-A6BA-42EE7507CEAB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F5025E7-B3C0-4269-ACB4-397FE5CEE18E}" type="pres">
      <dgm:prSet presAssocID="{7A42DFE2-68B9-4046-ABE3-D933A5A4723F}" presName="sibTrans" presStyleCnt="0"/>
      <dgm:spPr/>
    </dgm:pt>
    <dgm:pt modelId="{68069429-1ACE-45F9-9E88-2548560E1B2B}" type="pres">
      <dgm:prSet presAssocID="{C10AC850-8924-4377-8159-210B54A314F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82E8368-E17A-4715-8302-0ACA18F38234}" type="pres">
      <dgm:prSet presAssocID="{17AA6498-5DEA-4EE9-9359-EF12C700654F}" presName="sibTrans" presStyleCnt="0"/>
      <dgm:spPr/>
    </dgm:pt>
    <dgm:pt modelId="{8824A2DF-CBFF-40A6-BD97-860157EDF1DB}" type="pres">
      <dgm:prSet presAssocID="{AAB70DDB-7B4A-4251-8FDA-8FFE7FE34B1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A5C419-4A83-42CF-8D70-68A41A81ADC8}" type="pres">
      <dgm:prSet presAssocID="{A074ADEC-CD68-40B2-A130-31EC91A226E9}" presName="sibTrans" presStyleCnt="0"/>
      <dgm:spPr/>
    </dgm:pt>
    <dgm:pt modelId="{8CFDD211-9614-4E97-8815-3F06D1385612}" type="pres">
      <dgm:prSet presAssocID="{DB06DA89-35A6-467D-B48E-0CB5D71DEA3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368E092-CD38-4162-A4D2-6C76E667AB13}" type="pres">
      <dgm:prSet presAssocID="{4E076B35-FA18-4441-9ADF-D13A99BE4114}" presName="sibTrans" presStyleCnt="0"/>
      <dgm:spPr/>
    </dgm:pt>
    <dgm:pt modelId="{68335DA9-E38D-4AB7-BCA7-3611694AF7FF}" type="pres">
      <dgm:prSet presAssocID="{BE3D7070-78A0-481C-9320-EE385AFF1FAF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CFCED96-03A2-4123-978E-A9C3F275F468}" type="pres">
      <dgm:prSet presAssocID="{00A4DD23-CD9C-4E6B-8C67-41547F362C3F}" presName="sibTrans" presStyleCnt="0"/>
      <dgm:spPr/>
    </dgm:pt>
    <dgm:pt modelId="{C8AD3923-B7B7-4FB8-AF11-EB9A0AC2FC76}" type="pres">
      <dgm:prSet presAssocID="{3CF814C9-264D-4179-957D-26CDB9F3B88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1DBF3F3-139A-44DF-B57E-5E1CA0E7555A}" type="pres">
      <dgm:prSet presAssocID="{1EF6A3FB-5AD1-45CE-AA1E-727662CE16B6}" presName="sibTrans" presStyleCnt="0"/>
      <dgm:spPr/>
    </dgm:pt>
    <dgm:pt modelId="{0260D9B0-22DB-4974-862D-8FB7AB63DA44}" type="pres">
      <dgm:prSet presAssocID="{9E2BB940-3F45-41E4-8204-8454B5AB6761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299E9DC-354E-4D3D-856F-BBA46C92A8E7}" srcId="{D9DE059B-C98C-4A22-B250-3ED49114E8ED}" destId="{C10AC850-8924-4377-8159-210B54A314FC}" srcOrd="1" destOrd="0" parTransId="{97BD653C-B55C-4BDB-B574-A61DF6B87AAF}" sibTransId="{17AA6498-5DEA-4EE9-9359-EF12C700654F}"/>
    <dgm:cxn modelId="{3E9C70D2-34F5-4820-8C89-97CA83405AF2}" type="presOf" srcId="{3CF814C9-264D-4179-957D-26CDB9F3B881}" destId="{C8AD3923-B7B7-4FB8-AF11-EB9A0AC2FC76}" srcOrd="0" destOrd="0" presId="urn:microsoft.com/office/officeart/2005/8/layout/default"/>
    <dgm:cxn modelId="{2274E318-EBE8-4FEF-B7D8-8B861C0F451E}" type="presOf" srcId="{BE3D7070-78A0-481C-9320-EE385AFF1FAF}" destId="{68335DA9-E38D-4AB7-BCA7-3611694AF7FF}" srcOrd="0" destOrd="0" presId="urn:microsoft.com/office/officeart/2005/8/layout/default"/>
    <dgm:cxn modelId="{CFBDC139-EB39-460A-9A7A-E86DE5B77EE1}" srcId="{D9DE059B-C98C-4A22-B250-3ED49114E8ED}" destId="{AAB70DDB-7B4A-4251-8FDA-8FFE7FE34B19}" srcOrd="2" destOrd="0" parTransId="{79B9FCC7-15B5-4A40-869A-863A4787640D}" sibTransId="{A074ADEC-CD68-40B2-A130-31EC91A226E9}"/>
    <dgm:cxn modelId="{0E76DF41-49E2-43C2-8546-199FF2A09605}" type="presOf" srcId="{2B7CE7FC-5D55-476C-A6BA-42EE7507CEAB}" destId="{66A53AC8-C534-476A-8BD0-3AE2D940675B}" srcOrd="0" destOrd="0" presId="urn:microsoft.com/office/officeart/2005/8/layout/default"/>
    <dgm:cxn modelId="{0092CEA1-AAFC-4E4E-A1F4-ADB5548F7631}" type="presOf" srcId="{DB06DA89-35A6-467D-B48E-0CB5D71DEA31}" destId="{8CFDD211-9614-4E97-8815-3F06D1385612}" srcOrd="0" destOrd="0" presId="urn:microsoft.com/office/officeart/2005/8/layout/default"/>
    <dgm:cxn modelId="{9E415C20-D261-4233-A720-797BCCB52AFA}" type="presOf" srcId="{AAB70DDB-7B4A-4251-8FDA-8FFE7FE34B19}" destId="{8824A2DF-CBFF-40A6-BD97-860157EDF1DB}" srcOrd="0" destOrd="0" presId="urn:microsoft.com/office/officeart/2005/8/layout/default"/>
    <dgm:cxn modelId="{E8669C31-51A8-4754-AAE2-E97806B825FF}" srcId="{D9DE059B-C98C-4A22-B250-3ED49114E8ED}" destId="{BE3D7070-78A0-481C-9320-EE385AFF1FAF}" srcOrd="4" destOrd="0" parTransId="{2F19D75F-C95A-4DF0-B89A-199B98BD13A0}" sibTransId="{00A4DD23-CD9C-4E6B-8C67-41547F362C3F}"/>
    <dgm:cxn modelId="{924EFADD-5904-4246-B69B-AF2994879A4F}" type="presOf" srcId="{D9DE059B-C98C-4A22-B250-3ED49114E8ED}" destId="{2A35917C-C6C1-4F95-BB0D-589466E968E3}" srcOrd="0" destOrd="0" presId="urn:microsoft.com/office/officeart/2005/8/layout/default"/>
    <dgm:cxn modelId="{0AC2C285-3688-459B-AA89-55619FC0A8E1}" type="presOf" srcId="{9E2BB940-3F45-41E4-8204-8454B5AB6761}" destId="{0260D9B0-22DB-4974-862D-8FB7AB63DA44}" srcOrd="0" destOrd="0" presId="urn:microsoft.com/office/officeart/2005/8/layout/default"/>
    <dgm:cxn modelId="{9228E6A5-D18A-49CC-99BD-2614E725F3BA}" type="presOf" srcId="{C10AC850-8924-4377-8159-210B54A314FC}" destId="{68069429-1ACE-45F9-9E88-2548560E1B2B}" srcOrd="0" destOrd="0" presId="urn:microsoft.com/office/officeart/2005/8/layout/default"/>
    <dgm:cxn modelId="{7E576924-566E-4E7A-9E56-4FD06D383225}" srcId="{D9DE059B-C98C-4A22-B250-3ED49114E8ED}" destId="{3CF814C9-264D-4179-957D-26CDB9F3B881}" srcOrd="5" destOrd="0" parTransId="{7F2E4CC3-37A2-4060-88CB-F0E5B9540206}" sibTransId="{1EF6A3FB-5AD1-45CE-AA1E-727662CE16B6}"/>
    <dgm:cxn modelId="{234D24E8-318D-49D5-9210-5091D1CB9C1A}" srcId="{D9DE059B-C98C-4A22-B250-3ED49114E8ED}" destId="{DB06DA89-35A6-467D-B48E-0CB5D71DEA31}" srcOrd="3" destOrd="0" parTransId="{E69CE5DC-BD10-4ADA-A961-35C09F0D30B2}" sibTransId="{4E076B35-FA18-4441-9ADF-D13A99BE4114}"/>
    <dgm:cxn modelId="{2A739D48-91DD-4BF3-A21E-DF96AD9AD45E}" srcId="{D9DE059B-C98C-4A22-B250-3ED49114E8ED}" destId="{2B7CE7FC-5D55-476C-A6BA-42EE7507CEAB}" srcOrd="0" destOrd="0" parTransId="{0431DB59-7821-46F8-8D98-1CCB4EB80634}" sibTransId="{7A42DFE2-68B9-4046-ABE3-D933A5A4723F}"/>
    <dgm:cxn modelId="{2575C905-7430-4B55-9D65-74A01C965A12}" srcId="{D9DE059B-C98C-4A22-B250-3ED49114E8ED}" destId="{9E2BB940-3F45-41E4-8204-8454B5AB6761}" srcOrd="6" destOrd="0" parTransId="{69919598-A353-4B29-87CD-AD518317F1EA}" sibTransId="{FCF445DE-F146-4395-85C2-DACCCDD5FACA}"/>
    <dgm:cxn modelId="{72CA6439-2D87-4927-A898-2DF20ECEC35C}" type="presParOf" srcId="{2A35917C-C6C1-4F95-BB0D-589466E968E3}" destId="{66A53AC8-C534-476A-8BD0-3AE2D940675B}" srcOrd="0" destOrd="0" presId="urn:microsoft.com/office/officeart/2005/8/layout/default"/>
    <dgm:cxn modelId="{2B82B3C6-C890-4FF7-A836-010674FA9190}" type="presParOf" srcId="{2A35917C-C6C1-4F95-BB0D-589466E968E3}" destId="{8F5025E7-B3C0-4269-ACB4-397FE5CEE18E}" srcOrd="1" destOrd="0" presId="urn:microsoft.com/office/officeart/2005/8/layout/default"/>
    <dgm:cxn modelId="{BE238CAC-AB8C-4A45-93B5-1240286AF6E4}" type="presParOf" srcId="{2A35917C-C6C1-4F95-BB0D-589466E968E3}" destId="{68069429-1ACE-45F9-9E88-2548560E1B2B}" srcOrd="2" destOrd="0" presId="urn:microsoft.com/office/officeart/2005/8/layout/default"/>
    <dgm:cxn modelId="{B826BB10-93C0-4C20-8A49-687367E505C0}" type="presParOf" srcId="{2A35917C-C6C1-4F95-BB0D-589466E968E3}" destId="{882E8368-E17A-4715-8302-0ACA18F38234}" srcOrd="3" destOrd="0" presId="urn:microsoft.com/office/officeart/2005/8/layout/default"/>
    <dgm:cxn modelId="{635691D4-3097-40BC-B201-2E030FD2966A}" type="presParOf" srcId="{2A35917C-C6C1-4F95-BB0D-589466E968E3}" destId="{8824A2DF-CBFF-40A6-BD97-860157EDF1DB}" srcOrd="4" destOrd="0" presId="urn:microsoft.com/office/officeart/2005/8/layout/default"/>
    <dgm:cxn modelId="{11B0691D-5D5F-4B3A-86B2-6242C3748AE5}" type="presParOf" srcId="{2A35917C-C6C1-4F95-BB0D-589466E968E3}" destId="{EEA5C419-4A83-42CF-8D70-68A41A81ADC8}" srcOrd="5" destOrd="0" presId="urn:microsoft.com/office/officeart/2005/8/layout/default"/>
    <dgm:cxn modelId="{C21D7518-03ED-4004-84FF-05602E2E4C2E}" type="presParOf" srcId="{2A35917C-C6C1-4F95-BB0D-589466E968E3}" destId="{8CFDD211-9614-4E97-8815-3F06D1385612}" srcOrd="6" destOrd="0" presId="urn:microsoft.com/office/officeart/2005/8/layout/default"/>
    <dgm:cxn modelId="{89BF2FF1-D346-489E-B878-613E39BF142C}" type="presParOf" srcId="{2A35917C-C6C1-4F95-BB0D-589466E968E3}" destId="{C368E092-CD38-4162-A4D2-6C76E667AB13}" srcOrd="7" destOrd="0" presId="urn:microsoft.com/office/officeart/2005/8/layout/default"/>
    <dgm:cxn modelId="{2111AAF2-DA73-46C9-A1B6-AFCB74754BB1}" type="presParOf" srcId="{2A35917C-C6C1-4F95-BB0D-589466E968E3}" destId="{68335DA9-E38D-4AB7-BCA7-3611694AF7FF}" srcOrd="8" destOrd="0" presId="urn:microsoft.com/office/officeart/2005/8/layout/default"/>
    <dgm:cxn modelId="{5E497CFA-CA9B-43A1-A91F-6782B2D3C08C}" type="presParOf" srcId="{2A35917C-C6C1-4F95-BB0D-589466E968E3}" destId="{BCFCED96-03A2-4123-978E-A9C3F275F468}" srcOrd="9" destOrd="0" presId="urn:microsoft.com/office/officeart/2005/8/layout/default"/>
    <dgm:cxn modelId="{51E4384A-0C9E-43B8-9398-B3CC4DA928DD}" type="presParOf" srcId="{2A35917C-C6C1-4F95-BB0D-589466E968E3}" destId="{C8AD3923-B7B7-4FB8-AF11-EB9A0AC2FC76}" srcOrd="10" destOrd="0" presId="urn:microsoft.com/office/officeart/2005/8/layout/default"/>
    <dgm:cxn modelId="{FA221DAA-7C80-44D0-B139-BAE90DF64F06}" type="presParOf" srcId="{2A35917C-C6C1-4F95-BB0D-589466E968E3}" destId="{B1DBF3F3-139A-44DF-B57E-5E1CA0E7555A}" srcOrd="11" destOrd="0" presId="urn:microsoft.com/office/officeart/2005/8/layout/default"/>
    <dgm:cxn modelId="{D252420E-D1B9-4AC9-8ABC-F7E7321BF788}" type="presParOf" srcId="{2A35917C-C6C1-4F95-BB0D-589466E968E3}" destId="{0260D9B0-22DB-4974-862D-8FB7AB63DA44}" srcOrd="12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47F750-0318-4135-9C29-6C4BE86FE347}" type="doc">
      <dgm:prSet loTypeId="urn:microsoft.com/office/officeart/2005/8/layout/default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3A0FE457-4747-42B9-8475-A19E9E6DF606}">
      <dgm:prSet phldrT="[Text]"/>
      <dgm:spPr/>
      <dgm:t>
        <a:bodyPr/>
        <a:lstStyle/>
        <a:p>
          <a:r>
            <a:rPr lang="de-DE" dirty="0" smtClean="0"/>
            <a:t>Ruby</a:t>
          </a:r>
          <a:endParaRPr lang="de-DE" dirty="0"/>
        </a:p>
      </dgm:t>
    </dgm:pt>
    <dgm:pt modelId="{B6679BBB-9976-47F1-AF0C-A5EF8C277DD6}" type="parTrans" cxnId="{AB0D3E82-F92D-44E7-A1BD-94775DA96534}">
      <dgm:prSet/>
      <dgm:spPr/>
      <dgm:t>
        <a:bodyPr/>
        <a:lstStyle/>
        <a:p>
          <a:endParaRPr lang="de-DE"/>
        </a:p>
      </dgm:t>
    </dgm:pt>
    <dgm:pt modelId="{F63D2F2E-9FFE-4D6E-BAA9-C92E8F650C18}" type="sibTrans" cxnId="{AB0D3E82-F92D-44E7-A1BD-94775DA96534}">
      <dgm:prSet/>
      <dgm:spPr/>
      <dgm:t>
        <a:bodyPr/>
        <a:lstStyle/>
        <a:p>
          <a:endParaRPr lang="de-DE"/>
        </a:p>
      </dgm:t>
    </dgm:pt>
    <dgm:pt modelId="{63B16BCE-3CA5-4E0E-B1A6-6026503E5B34}">
      <dgm:prSet/>
      <dgm:spPr/>
      <dgm:t>
        <a:bodyPr/>
        <a:lstStyle/>
        <a:p>
          <a:r>
            <a:rPr lang="de-DE" smtClean="0"/>
            <a:t>Python</a:t>
          </a:r>
          <a:endParaRPr lang="de-DE" dirty="0" smtClean="0"/>
        </a:p>
      </dgm:t>
    </dgm:pt>
    <dgm:pt modelId="{13FB99AA-C641-43B1-80A3-94902A810B02}" type="parTrans" cxnId="{34DAE5B9-6E53-4795-90AE-8A1EA80CD92C}">
      <dgm:prSet/>
      <dgm:spPr/>
      <dgm:t>
        <a:bodyPr/>
        <a:lstStyle/>
        <a:p>
          <a:endParaRPr lang="de-DE"/>
        </a:p>
      </dgm:t>
    </dgm:pt>
    <dgm:pt modelId="{32A908ED-1FCC-451F-A065-0C43CE74C01F}" type="sibTrans" cxnId="{34DAE5B9-6E53-4795-90AE-8A1EA80CD92C}">
      <dgm:prSet/>
      <dgm:spPr/>
      <dgm:t>
        <a:bodyPr/>
        <a:lstStyle/>
        <a:p>
          <a:endParaRPr lang="de-DE"/>
        </a:p>
      </dgm:t>
    </dgm:pt>
    <dgm:pt modelId="{7F35A595-BFD7-4F54-BE16-412DD16ED4AC}">
      <dgm:prSet/>
      <dgm:spPr/>
      <dgm:t>
        <a:bodyPr/>
        <a:lstStyle/>
        <a:p>
          <a:r>
            <a:rPr lang="de-DE" dirty="0" smtClean="0"/>
            <a:t>JScript</a:t>
          </a:r>
        </a:p>
      </dgm:t>
    </dgm:pt>
    <dgm:pt modelId="{BA31C19E-458E-4374-A48C-87E04C38AC48}" type="parTrans" cxnId="{712A1B0F-6FA1-453D-B669-B718898768E6}">
      <dgm:prSet/>
      <dgm:spPr/>
      <dgm:t>
        <a:bodyPr/>
        <a:lstStyle/>
        <a:p>
          <a:endParaRPr lang="de-DE"/>
        </a:p>
      </dgm:t>
    </dgm:pt>
    <dgm:pt modelId="{E2F44E89-6B87-4A71-AC47-1D91BF6962A0}" type="sibTrans" cxnId="{712A1B0F-6FA1-453D-B669-B718898768E6}">
      <dgm:prSet/>
      <dgm:spPr/>
      <dgm:t>
        <a:bodyPr/>
        <a:lstStyle/>
        <a:p>
          <a:endParaRPr lang="de-DE"/>
        </a:p>
      </dgm:t>
    </dgm:pt>
    <dgm:pt modelId="{1D1D8573-D82A-4630-B42D-350041A9CFCE}">
      <dgm:prSet/>
      <dgm:spPr/>
      <dgm:t>
        <a:bodyPr/>
        <a:lstStyle/>
        <a:p>
          <a:r>
            <a:rPr lang="de-DE" smtClean="0"/>
            <a:t>VBx</a:t>
          </a:r>
          <a:endParaRPr lang="de-DE" dirty="0"/>
        </a:p>
      </dgm:t>
    </dgm:pt>
    <dgm:pt modelId="{48D95C37-EAC4-4EB9-B6C9-8C5099E610C4}" type="parTrans" cxnId="{992AED8F-640A-4D5F-9B8C-DD68E2E643A6}">
      <dgm:prSet/>
      <dgm:spPr/>
      <dgm:t>
        <a:bodyPr/>
        <a:lstStyle/>
        <a:p>
          <a:endParaRPr lang="de-DE"/>
        </a:p>
      </dgm:t>
    </dgm:pt>
    <dgm:pt modelId="{E3E1CAEE-7DCD-4EA4-ABB5-DE13435D2B5F}" type="sibTrans" cxnId="{992AED8F-640A-4D5F-9B8C-DD68E2E643A6}">
      <dgm:prSet/>
      <dgm:spPr/>
      <dgm:t>
        <a:bodyPr/>
        <a:lstStyle/>
        <a:p>
          <a:endParaRPr lang="de-DE"/>
        </a:p>
      </dgm:t>
    </dgm:pt>
    <dgm:pt modelId="{FB166898-5305-439C-A5D8-4BC41B7C5F92}" type="pres">
      <dgm:prSet presAssocID="{F747F750-0318-4135-9C29-6C4BE86FE34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8AEF29F-A744-4932-98D7-742EDD9C404E}" type="pres">
      <dgm:prSet presAssocID="{3A0FE457-4747-42B9-8475-A19E9E6DF60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1EE7989-A004-4821-AB3C-D6A4D7EBA81E}" type="pres">
      <dgm:prSet presAssocID="{F63D2F2E-9FFE-4D6E-BAA9-C92E8F650C18}" presName="sibTrans" presStyleCnt="0"/>
      <dgm:spPr/>
    </dgm:pt>
    <dgm:pt modelId="{0A814C73-E578-4BFE-BE18-EB7CC4282062}" type="pres">
      <dgm:prSet presAssocID="{63B16BCE-3CA5-4E0E-B1A6-6026503E5B3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3E65FC-9B66-4DBC-810B-32327DBD69A3}" type="pres">
      <dgm:prSet presAssocID="{32A908ED-1FCC-451F-A065-0C43CE74C01F}" presName="sibTrans" presStyleCnt="0"/>
      <dgm:spPr/>
    </dgm:pt>
    <dgm:pt modelId="{F7D522DE-549A-4E36-8AE2-210F7CD353BC}" type="pres">
      <dgm:prSet presAssocID="{7F35A595-BFD7-4F54-BE16-412DD16ED4A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D7769CF-3B4C-4105-B4B1-CC32758808CE}" type="pres">
      <dgm:prSet presAssocID="{E2F44E89-6B87-4A71-AC47-1D91BF6962A0}" presName="sibTrans" presStyleCnt="0"/>
      <dgm:spPr/>
    </dgm:pt>
    <dgm:pt modelId="{4E4B8996-766E-4BAC-B651-C5EC820BCE87}" type="pres">
      <dgm:prSet presAssocID="{1D1D8573-D82A-4630-B42D-350041A9CFC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52977D8-AC4C-4ADB-879C-32D5235807AB}" type="presOf" srcId="{63B16BCE-3CA5-4E0E-B1A6-6026503E5B34}" destId="{0A814C73-E578-4BFE-BE18-EB7CC4282062}" srcOrd="0" destOrd="0" presId="urn:microsoft.com/office/officeart/2005/8/layout/default"/>
    <dgm:cxn modelId="{992AED8F-640A-4D5F-9B8C-DD68E2E643A6}" srcId="{F747F750-0318-4135-9C29-6C4BE86FE347}" destId="{1D1D8573-D82A-4630-B42D-350041A9CFCE}" srcOrd="3" destOrd="0" parTransId="{48D95C37-EAC4-4EB9-B6C9-8C5099E610C4}" sibTransId="{E3E1CAEE-7DCD-4EA4-ABB5-DE13435D2B5F}"/>
    <dgm:cxn modelId="{34DAE5B9-6E53-4795-90AE-8A1EA80CD92C}" srcId="{F747F750-0318-4135-9C29-6C4BE86FE347}" destId="{63B16BCE-3CA5-4E0E-B1A6-6026503E5B34}" srcOrd="1" destOrd="0" parTransId="{13FB99AA-C641-43B1-80A3-94902A810B02}" sibTransId="{32A908ED-1FCC-451F-A065-0C43CE74C01F}"/>
    <dgm:cxn modelId="{712A1B0F-6FA1-453D-B669-B718898768E6}" srcId="{F747F750-0318-4135-9C29-6C4BE86FE347}" destId="{7F35A595-BFD7-4F54-BE16-412DD16ED4AC}" srcOrd="2" destOrd="0" parTransId="{BA31C19E-458E-4374-A48C-87E04C38AC48}" sibTransId="{E2F44E89-6B87-4A71-AC47-1D91BF6962A0}"/>
    <dgm:cxn modelId="{AB0D3E82-F92D-44E7-A1BD-94775DA96534}" srcId="{F747F750-0318-4135-9C29-6C4BE86FE347}" destId="{3A0FE457-4747-42B9-8475-A19E9E6DF606}" srcOrd="0" destOrd="0" parTransId="{B6679BBB-9976-47F1-AF0C-A5EF8C277DD6}" sibTransId="{F63D2F2E-9FFE-4D6E-BAA9-C92E8F650C18}"/>
    <dgm:cxn modelId="{893025D3-412E-47E7-8ECF-1BAD88BAA0FD}" type="presOf" srcId="{7F35A595-BFD7-4F54-BE16-412DD16ED4AC}" destId="{F7D522DE-549A-4E36-8AE2-210F7CD353BC}" srcOrd="0" destOrd="0" presId="urn:microsoft.com/office/officeart/2005/8/layout/default"/>
    <dgm:cxn modelId="{15A5E71F-5F6D-43B2-ADB0-4109AE878C95}" type="presOf" srcId="{F747F750-0318-4135-9C29-6C4BE86FE347}" destId="{FB166898-5305-439C-A5D8-4BC41B7C5F92}" srcOrd="0" destOrd="0" presId="urn:microsoft.com/office/officeart/2005/8/layout/default"/>
    <dgm:cxn modelId="{A51BA402-E079-430C-8804-F5E5A82CB386}" type="presOf" srcId="{1D1D8573-D82A-4630-B42D-350041A9CFCE}" destId="{4E4B8996-766E-4BAC-B651-C5EC820BCE87}" srcOrd="0" destOrd="0" presId="urn:microsoft.com/office/officeart/2005/8/layout/default"/>
    <dgm:cxn modelId="{8FF55040-569D-4CAA-9550-1D38DC555989}" type="presOf" srcId="{3A0FE457-4747-42B9-8475-A19E9E6DF606}" destId="{A8AEF29F-A744-4932-98D7-742EDD9C404E}" srcOrd="0" destOrd="0" presId="urn:microsoft.com/office/officeart/2005/8/layout/default"/>
    <dgm:cxn modelId="{D310F86B-C389-4CF1-B781-37C3025E4DBF}" type="presParOf" srcId="{FB166898-5305-439C-A5D8-4BC41B7C5F92}" destId="{A8AEF29F-A744-4932-98D7-742EDD9C404E}" srcOrd="0" destOrd="0" presId="urn:microsoft.com/office/officeart/2005/8/layout/default"/>
    <dgm:cxn modelId="{5DBF0447-ED5D-4273-98CA-B12BB083707B}" type="presParOf" srcId="{FB166898-5305-439C-A5D8-4BC41B7C5F92}" destId="{91EE7989-A004-4821-AB3C-D6A4D7EBA81E}" srcOrd="1" destOrd="0" presId="urn:microsoft.com/office/officeart/2005/8/layout/default"/>
    <dgm:cxn modelId="{4D857905-C0C0-4FA1-95C1-C5C8201DC0F3}" type="presParOf" srcId="{FB166898-5305-439C-A5D8-4BC41B7C5F92}" destId="{0A814C73-E578-4BFE-BE18-EB7CC4282062}" srcOrd="2" destOrd="0" presId="urn:microsoft.com/office/officeart/2005/8/layout/default"/>
    <dgm:cxn modelId="{673FDD2C-2775-4029-86BA-5BCE2B73DDD9}" type="presParOf" srcId="{FB166898-5305-439C-A5D8-4BC41B7C5F92}" destId="{3F3E65FC-9B66-4DBC-810B-32327DBD69A3}" srcOrd="3" destOrd="0" presId="urn:microsoft.com/office/officeart/2005/8/layout/default"/>
    <dgm:cxn modelId="{A49672D4-1213-4F1C-BCEE-0DF76B6692CC}" type="presParOf" srcId="{FB166898-5305-439C-A5D8-4BC41B7C5F92}" destId="{F7D522DE-549A-4E36-8AE2-210F7CD353BC}" srcOrd="4" destOrd="0" presId="urn:microsoft.com/office/officeart/2005/8/layout/default"/>
    <dgm:cxn modelId="{21F51A0A-62D4-4EC3-93E5-3B0229AAB185}" type="presParOf" srcId="{FB166898-5305-439C-A5D8-4BC41B7C5F92}" destId="{AD7769CF-3B4C-4105-B4B1-CC32758808CE}" srcOrd="5" destOrd="0" presId="urn:microsoft.com/office/officeart/2005/8/layout/default"/>
    <dgm:cxn modelId="{091795FF-08E3-4AC8-AC30-18396F23E04E}" type="presParOf" srcId="{FB166898-5305-439C-A5D8-4BC41B7C5F92}" destId="{4E4B8996-766E-4BAC-B651-C5EC820BCE87}" srcOrd="6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871C92-69E7-4E59-9728-656785F5795D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3A15D26-C539-47AD-8678-6DBDD6367AEC}">
      <dgm:prSet phldrT="[Text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de-DE" dirty="0" err="1" smtClean="0"/>
            <a:t>Silverlight</a:t>
          </a:r>
          <a:endParaRPr lang="de-DE" dirty="0"/>
        </a:p>
      </dgm:t>
    </dgm:pt>
    <dgm:pt modelId="{D5D6DABB-CB7E-440B-BC94-4C19957BF51E}" type="parTrans" cxnId="{D917364D-9628-4756-BFA0-D7A753359243}">
      <dgm:prSet/>
      <dgm:spPr/>
      <dgm:t>
        <a:bodyPr/>
        <a:lstStyle/>
        <a:p>
          <a:endParaRPr lang="de-DE"/>
        </a:p>
      </dgm:t>
    </dgm:pt>
    <dgm:pt modelId="{5400A4D4-2733-473F-B801-E87F2DBC00FD}" type="sibTrans" cxnId="{D917364D-9628-4756-BFA0-D7A753359243}">
      <dgm:prSet/>
      <dgm:spPr/>
      <dgm:t>
        <a:bodyPr/>
        <a:lstStyle/>
        <a:p>
          <a:endParaRPr lang="de-DE"/>
        </a:p>
      </dgm:t>
    </dgm:pt>
    <dgm:pt modelId="{37C27691-0D5C-4D4A-99F5-CD7A9225429A}">
      <dgm:prSet phldrT="[Text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Windows</a:t>
          </a:r>
          <a:endParaRPr lang="de-DE" dirty="0">
            <a:solidFill>
              <a:schemeClr val="tx1"/>
            </a:solidFill>
          </a:endParaRPr>
        </a:p>
      </dgm:t>
    </dgm:pt>
    <dgm:pt modelId="{47F60F78-F189-4431-9929-86699B75ABC6}" type="parTrans" cxnId="{79123726-4F1B-477C-9561-03C4C3A28B23}">
      <dgm:prSet/>
      <dgm:spPr/>
      <dgm:t>
        <a:bodyPr/>
        <a:lstStyle/>
        <a:p>
          <a:endParaRPr lang="de-DE"/>
        </a:p>
      </dgm:t>
    </dgm:pt>
    <dgm:pt modelId="{4DB5B41E-ABBC-4A59-8EFA-FD46A071172C}" type="sibTrans" cxnId="{79123726-4F1B-477C-9561-03C4C3A28B23}">
      <dgm:prSet/>
      <dgm:spPr/>
      <dgm:t>
        <a:bodyPr/>
        <a:lstStyle/>
        <a:p>
          <a:endParaRPr lang="de-DE"/>
        </a:p>
      </dgm:t>
    </dgm:pt>
    <dgm:pt modelId="{F79B527B-FB13-4DBA-AB02-CE589EABF310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Vista</a:t>
          </a:r>
          <a:endParaRPr lang="de-DE" dirty="0">
            <a:solidFill>
              <a:schemeClr val="tx1"/>
            </a:solidFill>
          </a:endParaRPr>
        </a:p>
      </dgm:t>
    </dgm:pt>
    <dgm:pt modelId="{CEBC9903-8275-48F1-92BA-0BA44506424D}" type="parTrans" cxnId="{051AFD12-2942-445F-893C-672E08F0F8AE}">
      <dgm:prSet/>
      <dgm:spPr/>
      <dgm:t>
        <a:bodyPr/>
        <a:lstStyle/>
        <a:p>
          <a:endParaRPr lang="de-DE"/>
        </a:p>
      </dgm:t>
    </dgm:pt>
    <dgm:pt modelId="{EEA1C822-3F58-4AF4-AD96-34DB5F9FEE5D}" type="sibTrans" cxnId="{051AFD12-2942-445F-893C-672E08F0F8AE}">
      <dgm:prSet/>
      <dgm:spPr/>
      <dgm:t>
        <a:bodyPr/>
        <a:lstStyle/>
        <a:p>
          <a:endParaRPr lang="de-DE"/>
        </a:p>
      </dgm:t>
    </dgm:pt>
    <dgm:pt modelId="{8F7DBF9F-1178-4CD1-9703-97254FF0523F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2003</a:t>
          </a:r>
          <a:endParaRPr lang="de-DE" dirty="0">
            <a:solidFill>
              <a:schemeClr val="tx1"/>
            </a:solidFill>
          </a:endParaRPr>
        </a:p>
      </dgm:t>
    </dgm:pt>
    <dgm:pt modelId="{6038D355-8F82-4954-AAC6-28D44BFD17A3}" type="parTrans" cxnId="{FA7C805C-B003-44DE-ABDC-42EA92B20281}">
      <dgm:prSet/>
      <dgm:spPr/>
      <dgm:t>
        <a:bodyPr/>
        <a:lstStyle/>
        <a:p>
          <a:endParaRPr lang="de-DE"/>
        </a:p>
      </dgm:t>
    </dgm:pt>
    <dgm:pt modelId="{D798B124-4DEC-4B93-9385-E173FDD3885D}" type="sibTrans" cxnId="{FA7C805C-B003-44DE-ABDC-42EA92B20281}">
      <dgm:prSet/>
      <dgm:spPr/>
      <dgm:t>
        <a:bodyPr/>
        <a:lstStyle/>
        <a:p>
          <a:endParaRPr lang="de-DE"/>
        </a:p>
      </dgm:t>
    </dgm:pt>
    <dgm:pt modelId="{0DB6705F-4AAB-438D-9451-DDAF12C4ED42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XP</a:t>
          </a:r>
          <a:endParaRPr lang="de-DE" dirty="0">
            <a:solidFill>
              <a:schemeClr val="tx1"/>
            </a:solidFill>
          </a:endParaRPr>
        </a:p>
      </dgm:t>
    </dgm:pt>
    <dgm:pt modelId="{A9FF923E-C520-4E1B-A9AF-387C942B667B}" type="parTrans" cxnId="{859C1BEF-93BD-4F4D-ACB2-ABE0E679743A}">
      <dgm:prSet/>
      <dgm:spPr/>
      <dgm:t>
        <a:bodyPr/>
        <a:lstStyle/>
        <a:p>
          <a:endParaRPr lang="de-DE"/>
        </a:p>
      </dgm:t>
    </dgm:pt>
    <dgm:pt modelId="{D431F662-8DD2-4808-AA27-728EE89AC060}" type="sibTrans" cxnId="{859C1BEF-93BD-4F4D-ACB2-ABE0E679743A}">
      <dgm:prSet/>
      <dgm:spPr/>
      <dgm:t>
        <a:bodyPr/>
        <a:lstStyle/>
        <a:p>
          <a:endParaRPr lang="de-DE"/>
        </a:p>
      </dgm:t>
    </dgm:pt>
    <dgm:pt modelId="{F1FB4199-4784-433C-B37A-084049EF071B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2000</a:t>
          </a:r>
          <a:endParaRPr lang="de-DE" dirty="0">
            <a:solidFill>
              <a:schemeClr val="tx1"/>
            </a:solidFill>
          </a:endParaRPr>
        </a:p>
      </dgm:t>
    </dgm:pt>
    <dgm:pt modelId="{C914D93B-C5D6-4D92-B245-2F4A02F57904}" type="parTrans" cxnId="{89EAB296-B3DA-4C84-8A15-FDC89FF133A8}">
      <dgm:prSet/>
      <dgm:spPr/>
      <dgm:t>
        <a:bodyPr/>
        <a:lstStyle/>
        <a:p>
          <a:endParaRPr lang="de-DE"/>
        </a:p>
      </dgm:t>
    </dgm:pt>
    <dgm:pt modelId="{64A2C2E1-5B63-44EC-A542-7A7223897D5F}" type="sibTrans" cxnId="{89EAB296-B3DA-4C84-8A15-FDC89FF133A8}">
      <dgm:prSet/>
      <dgm:spPr/>
      <dgm:t>
        <a:bodyPr/>
        <a:lstStyle/>
        <a:p>
          <a:endParaRPr lang="de-DE"/>
        </a:p>
      </dgm:t>
    </dgm:pt>
    <dgm:pt modelId="{C0982C47-A475-4808-8349-B7A096D78F6C}">
      <dgm:prSet phldrT="[Text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>
              <a:solidFill>
                <a:schemeClr val="bg1"/>
              </a:solidFill>
            </a:rPr>
            <a:t>Mac</a:t>
          </a:r>
          <a:br>
            <a:rPr lang="de-DE" dirty="0" smtClean="0">
              <a:solidFill>
                <a:schemeClr val="bg1"/>
              </a:solidFill>
            </a:rPr>
          </a:br>
          <a:r>
            <a:rPr lang="de-DE" dirty="0" smtClean="0">
              <a:solidFill>
                <a:schemeClr val="bg1"/>
              </a:solidFill>
            </a:rPr>
            <a:t>OS X</a:t>
          </a:r>
          <a:endParaRPr lang="de-DE" dirty="0">
            <a:solidFill>
              <a:schemeClr val="bg1"/>
            </a:solidFill>
          </a:endParaRPr>
        </a:p>
      </dgm:t>
    </dgm:pt>
    <dgm:pt modelId="{76ED950C-994A-419B-8185-59201D3F063E}" type="parTrans" cxnId="{16BA38C5-B334-4E2F-AB9D-A388A281130A}">
      <dgm:prSet/>
      <dgm:spPr/>
      <dgm:t>
        <a:bodyPr/>
        <a:lstStyle/>
        <a:p>
          <a:endParaRPr lang="de-DE"/>
        </a:p>
      </dgm:t>
    </dgm:pt>
    <dgm:pt modelId="{12917F54-A516-4989-8C77-C359D77FD8E8}" type="sibTrans" cxnId="{16BA38C5-B334-4E2F-AB9D-A388A281130A}">
      <dgm:prSet/>
      <dgm:spPr/>
      <dgm:t>
        <a:bodyPr/>
        <a:lstStyle/>
        <a:p>
          <a:endParaRPr lang="de-DE"/>
        </a:p>
      </dgm:t>
    </dgm:pt>
    <dgm:pt modelId="{19EF873A-9D7E-45E1-BD2B-0C8F515655CE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>
              <a:solidFill>
                <a:schemeClr val="bg1"/>
              </a:solidFill>
            </a:rPr>
            <a:t>10.4</a:t>
          </a:r>
          <a:endParaRPr lang="de-DE" dirty="0">
            <a:solidFill>
              <a:schemeClr val="bg1"/>
            </a:solidFill>
          </a:endParaRPr>
        </a:p>
      </dgm:t>
    </dgm:pt>
    <dgm:pt modelId="{5A307C07-7105-4BD8-93A0-06185CE00F18}" type="parTrans" cxnId="{9BCE11B6-3308-45F7-976C-1EB0AD237912}">
      <dgm:prSet/>
      <dgm:spPr/>
      <dgm:t>
        <a:bodyPr/>
        <a:lstStyle/>
        <a:p>
          <a:endParaRPr lang="de-DE"/>
        </a:p>
      </dgm:t>
    </dgm:pt>
    <dgm:pt modelId="{0312BC07-F215-4067-9119-6FFBF9B5C523}" type="sibTrans" cxnId="{9BCE11B6-3308-45F7-976C-1EB0AD237912}">
      <dgm:prSet/>
      <dgm:spPr/>
      <dgm:t>
        <a:bodyPr/>
        <a:lstStyle/>
        <a:p>
          <a:endParaRPr lang="de-DE"/>
        </a:p>
      </dgm:t>
    </dgm:pt>
    <dgm:pt modelId="{CB706A5D-FF41-41A5-A942-BA400456A63D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>
              <a:solidFill>
                <a:schemeClr val="bg1"/>
              </a:solidFill>
            </a:rPr>
            <a:t>10.5</a:t>
          </a:r>
          <a:endParaRPr lang="de-DE" dirty="0">
            <a:solidFill>
              <a:schemeClr val="bg1"/>
            </a:solidFill>
          </a:endParaRPr>
        </a:p>
      </dgm:t>
    </dgm:pt>
    <dgm:pt modelId="{B465F34A-D3D4-48A3-8423-D3B3464C0533}" type="parTrans" cxnId="{D9D33983-21F4-403E-9CF6-2DD9E33DAE6F}">
      <dgm:prSet/>
      <dgm:spPr/>
      <dgm:t>
        <a:bodyPr/>
        <a:lstStyle/>
        <a:p>
          <a:endParaRPr lang="de-DE"/>
        </a:p>
      </dgm:t>
    </dgm:pt>
    <dgm:pt modelId="{E45A4700-2D34-4588-A74B-035D9A792B8A}" type="sibTrans" cxnId="{D9D33983-21F4-403E-9CF6-2DD9E33DAE6F}">
      <dgm:prSet/>
      <dgm:spPr/>
      <dgm:t>
        <a:bodyPr/>
        <a:lstStyle/>
        <a:p>
          <a:endParaRPr lang="de-DE"/>
        </a:p>
      </dgm:t>
    </dgm:pt>
    <dgm:pt modelId="{61CC4CE4-C149-4C88-85B1-E80E5C89778A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Linux</a:t>
          </a:r>
          <a:endParaRPr lang="de-DE" dirty="0">
            <a:solidFill>
              <a:schemeClr val="tx1"/>
            </a:solidFill>
          </a:endParaRPr>
        </a:p>
      </dgm:t>
    </dgm:pt>
    <dgm:pt modelId="{ECBA9CE9-4F2E-4F4A-95E4-FF1061491BB6}" type="parTrans" cxnId="{225DD9B7-B18E-498F-9636-DF906A03A6BF}">
      <dgm:prSet/>
      <dgm:spPr/>
      <dgm:t>
        <a:bodyPr/>
        <a:lstStyle/>
        <a:p>
          <a:endParaRPr lang="de-DE"/>
        </a:p>
      </dgm:t>
    </dgm:pt>
    <dgm:pt modelId="{B6A7418A-8430-4D1E-9530-AD7846D461C5}" type="sibTrans" cxnId="{225DD9B7-B18E-498F-9636-DF906A03A6BF}">
      <dgm:prSet/>
      <dgm:spPr/>
      <dgm:t>
        <a:bodyPr/>
        <a:lstStyle/>
        <a:p>
          <a:endParaRPr lang="de-DE"/>
        </a:p>
      </dgm:t>
    </dgm:pt>
    <dgm:pt modelId="{F145AC45-A4E1-457B-9219-FEDD20F8D7D6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Mono-</a:t>
          </a:r>
          <a:br>
            <a:rPr lang="de-DE" dirty="0" smtClean="0">
              <a:solidFill>
                <a:schemeClr val="tx1"/>
              </a:solidFill>
            </a:rPr>
          </a:br>
          <a:r>
            <a:rPr lang="de-DE" dirty="0" smtClean="0">
              <a:solidFill>
                <a:schemeClr val="tx1"/>
              </a:solidFill>
            </a:rPr>
            <a:t>Projekt?</a:t>
          </a:r>
          <a:endParaRPr lang="de-DE" dirty="0">
            <a:solidFill>
              <a:schemeClr val="tx1"/>
            </a:solidFill>
          </a:endParaRPr>
        </a:p>
      </dgm:t>
    </dgm:pt>
    <dgm:pt modelId="{D03DED26-66A0-4660-B850-7602A9509DD2}" type="parTrans" cxnId="{53B77250-C4BF-44BB-84F4-16DFECE8E77C}">
      <dgm:prSet/>
      <dgm:spPr/>
      <dgm:t>
        <a:bodyPr/>
        <a:lstStyle/>
        <a:p>
          <a:endParaRPr lang="de-DE"/>
        </a:p>
      </dgm:t>
    </dgm:pt>
    <dgm:pt modelId="{592AE079-D1FB-42B9-8A95-4F98DDFC6428}" type="sibTrans" cxnId="{53B77250-C4BF-44BB-84F4-16DFECE8E77C}">
      <dgm:prSet/>
      <dgm:spPr/>
      <dgm:t>
        <a:bodyPr/>
        <a:lstStyle/>
        <a:p>
          <a:endParaRPr lang="de-DE"/>
        </a:p>
      </dgm:t>
    </dgm:pt>
    <dgm:pt modelId="{A1F99A60-5F4E-486D-9AB2-B86A97AA47AB}" type="pres">
      <dgm:prSet presAssocID="{9D871C92-69E7-4E59-9728-656785F5795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925B1BD-A570-453D-B5B9-A02B022688C9}" type="pres">
      <dgm:prSet presAssocID="{A3A15D26-C539-47AD-8678-6DBDD6367AEC}" presName="vertOne" presStyleCnt="0"/>
      <dgm:spPr/>
    </dgm:pt>
    <dgm:pt modelId="{A03627D8-F288-4635-B568-CB2E414F8319}" type="pres">
      <dgm:prSet presAssocID="{A3A15D26-C539-47AD-8678-6DBDD6367AEC}" presName="txOne" presStyleLbl="node0" presStyleIdx="0" presStyleCnt="1" custLinFactNeighborX="-403" custLinFactNeighborY="2811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DA6E1B8-39E7-4268-B2E6-79FBD4CA00E7}" type="pres">
      <dgm:prSet presAssocID="{A3A15D26-C539-47AD-8678-6DBDD6367AEC}" presName="parTransOne" presStyleCnt="0"/>
      <dgm:spPr/>
    </dgm:pt>
    <dgm:pt modelId="{2B12A697-6516-47CC-8E7E-C79C9443EE99}" type="pres">
      <dgm:prSet presAssocID="{A3A15D26-C539-47AD-8678-6DBDD6367AEC}" presName="horzOne" presStyleCnt="0"/>
      <dgm:spPr/>
    </dgm:pt>
    <dgm:pt modelId="{3A6B1DFC-2208-40B6-8EE3-269599DB3EB1}" type="pres">
      <dgm:prSet presAssocID="{C0982C47-A475-4808-8349-B7A096D78F6C}" presName="vertTwo" presStyleCnt="0"/>
      <dgm:spPr/>
    </dgm:pt>
    <dgm:pt modelId="{BB5CB243-6AB4-4782-870F-1FCF6702F683}" type="pres">
      <dgm:prSet presAssocID="{C0982C47-A475-4808-8349-B7A096D78F6C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B159C6E-7A72-4202-A778-1A1FBDEDDB25}" type="pres">
      <dgm:prSet presAssocID="{C0982C47-A475-4808-8349-B7A096D78F6C}" presName="parTransTwo" presStyleCnt="0"/>
      <dgm:spPr/>
    </dgm:pt>
    <dgm:pt modelId="{09A1976D-73BF-4DE6-9E21-A970C88A7173}" type="pres">
      <dgm:prSet presAssocID="{C0982C47-A475-4808-8349-B7A096D78F6C}" presName="horzTwo" presStyleCnt="0"/>
      <dgm:spPr/>
    </dgm:pt>
    <dgm:pt modelId="{44CF2033-0529-4F76-8FD5-7DA3F1B6FA87}" type="pres">
      <dgm:prSet presAssocID="{19EF873A-9D7E-45E1-BD2B-0C8F515655CE}" presName="vertThree" presStyleCnt="0"/>
      <dgm:spPr/>
    </dgm:pt>
    <dgm:pt modelId="{7ACF28DC-1551-458A-B352-37842D603D79}" type="pres">
      <dgm:prSet presAssocID="{19EF873A-9D7E-45E1-BD2B-0C8F515655CE}" presName="txThree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20732F1-F175-46AF-A6FB-0BB5C932E26B}" type="pres">
      <dgm:prSet presAssocID="{19EF873A-9D7E-45E1-BD2B-0C8F515655CE}" presName="horzThree" presStyleCnt="0"/>
      <dgm:spPr/>
    </dgm:pt>
    <dgm:pt modelId="{837827F0-510C-4A6C-838F-DD5AF52833B6}" type="pres">
      <dgm:prSet presAssocID="{0312BC07-F215-4067-9119-6FFBF9B5C523}" presName="sibSpaceThree" presStyleCnt="0"/>
      <dgm:spPr/>
    </dgm:pt>
    <dgm:pt modelId="{BE6E1897-8285-4977-9391-AD8B793E139C}" type="pres">
      <dgm:prSet presAssocID="{CB706A5D-FF41-41A5-A942-BA400456A63D}" presName="vertThree" presStyleCnt="0"/>
      <dgm:spPr/>
    </dgm:pt>
    <dgm:pt modelId="{78D4AF50-AB2E-4A97-A4AA-D428C8A15353}" type="pres">
      <dgm:prSet presAssocID="{CB706A5D-FF41-41A5-A942-BA400456A63D}" presName="txThree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9060842-3DED-4296-AC53-E554988E4A02}" type="pres">
      <dgm:prSet presAssocID="{CB706A5D-FF41-41A5-A942-BA400456A63D}" presName="horzThree" presStyleCnt="0"/>
      <dgm:spPr/>
    </dgm:pt>
    <dgm:pt modelId="{5CC4AF1D-F21B-4413-9694-C9190D2BC009}" type="pres">
      <dgm:prSet presAssocID="{12917F54-A516-4989-8C77-C359D77FD8E8}" presName="sibSpaceTwo" presStyleCnt="0"/>
      <dgm:spPr/>
    </dgm:pt>
    <dgm:pt modelId="{A4B76877-18DB-47D3-8FA7-F8CC6AC5E9CC}" type="pres">
      <dgm:prSet presAssocID="{37C27691-0D5C-4D4A-99F5-CD7A9225429A}" presName="vertTwo" presStyleCnt="0"/>
      <dgm:spPr/>
    </dgm:pt>
    <dgm:pt modelId="{7644874D-AA29-46DC-9A8D-D65F89F76475}" type="pres">
      <dgm:prSet presAssocID="{37C27691-0D5C-4D4A-99F5-CD7A9225429A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705C14D-C870-4C4E-A3A8-C5148231BD45}" type="pres">
      <dgm:prSet presAssocID="{37C27691-0D5C-4D4A-99F5-CD7A9225429A}" presName="parTransTwo" presStyleCnt="0"/>
      <dgm:spPr/>
    </dgm:pt>
    <dgm:pt modelId="{33B49FE4-4401-4A75-B1BC-0FBDAA1C8E10}" type="pres">
      <dgm:prSet presAssocID="{37C27691-0D5C-4D4A-99F5-CD7A9225429A}" presName="horzTwo" presStyleCnt="0"/>
      <dgm:spPr/>
    </dgm:pt>
    <dgm:pt modelId="{5C1A059F-9DFC-43CF-BDE7-8A6EA0310655}" type="pres">
      <dgm:prSet presAssocID="{F79B527B-FB13-4DBA-AB02-CE589EABF310}" presName="vertThree" presStyleCnt="0"/>
      <dgm:spPr/>
    </dgm:pt>
    <dgm:pt modelId="{7251F5CA-EF3A-4F7E-B747-0080523E92A8}" type="pres">
      <dgm:prSet presAssocID="{F79B527B-FB13-4DBA-AB02-CE589EABF310}" presName="txThree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FFF7EEB-A552-40EE-A407-D29E6EBE1B95}" type="pres">
      <dgm:prSet presAssocID="{F79B527B-FB13-4DBA-AB02-CE589EABF310}" presName="horzThree" presStyleCnt="0"/>
      <dgm:spPr/>
    </dgm:pt>
    <dgm:pt modelId="{20564A98-036F-49FB-B150-B62391DB205A}" type="pres">
      <dgm:prSet presAssocID="{EEA1C822-3F58-4AF4-AD96-34DB5F9FEE5D}" presName="sibSpaceThree" presStyleCnt="0"/>
      <dgm:spPr/>
    </dgm:pt>
    <dgm:pt modelId="{30B2B327-8E2F-49DE-97D8-00157B7F5D70}" type="pres">
      <dgm:prSet presAssocID="{8F7DBF9F-1178-4CD1-9703-97254FF0523F}" presName="vertThree" presStyleCnt="0"/>
      <dgm:spPr/>
    </dgm:pt>
    <dgm:pt modelId="{BB6B2E50-A27F-415D-BF5D-C6838ECF4378}" type="pres">
      <dgm:prSet presAssocID="{8F7DBF9F-1178-4CD1-9703-97254FF0523F}" presName="txThree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AF636E0-9AD0-40E3-9965-0ED06C9FF5FB}" type="pres">
      <dgm:prSet presAssocID="{8F7DBF9F-1178-4CD1-9703-97254FF0523F}" presName="horzThree" presStyleCnt="0"/>
      <dgm:spPr/>
    </dgm:pt>
    <dgm:pt modelId="{4B4BB8BD-8AD6-48BD-92ED-2303BD15455A}" type="pres">
      <dgm:prSet presAssocID="{D798B124-4DEC-4B93-9385-E173FDD3885D}" presName="sibSpaceThree" presStyleCnt="0"/>
      <dgm:spPr/>
    </dgm:pt>
    <dgm:pt modelId="{A8D6B3D1-9DE6-4D73-85CB-531F17949958}" type="pres">
      <dgm:prSet presAssocID="{0DB6705F-4AAB-438D-9451-DDAF12C4ED42}" presName="vertThree" presStyleCnt="0"/>
      <dgm:spPr/>
    </dgm:pt>
    <dgm:pt modelId="{34A288CB-EED8-4382-B931-A85A2AB1FE54}" type="pres">
      <dgm:prSet presAssocID="{0DB6705F-4AAB-438D-9451-DDAF12C4ED42}" presName="txThree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F5FE6E4-6A16-4A9A-89E3-02ED96DCDC86}" type="pres">
      <dgm:prSet presAssocID="{0DB6705F-4AAB-438D-9451-DDAF12C4ED42}" presName="horzThree" presStyleCnt="0"/>
      <dgm:spPr/>
    </dgm:pt>
    <dgm:pt modelId="{02C032A8-CD2F-4CA3-854B-3B866C83D601}" type="pres">
      <dgm:prSet presAssocID="{D431F662-8DD2-4808-AA27-728EE89AC060}" presName="sibSpaceThree" presStyleCnt="0"/>
      <dgm:spPr/>
    </dgm:pt>
    <dgm:pt modelId="{0F94EAA4-8779-43DC-ABFF-6623D2B5F359}" type="pres">
      <dgm:prSet presAssocID="{F1FB4199-4784-433C-B37A-084049EF071B}" presName="vertThree" presStyleCnt="0"/>
      <dgm:spPr/>
    </dgm:pt>
    <dgm:pt modelId="{DD56ED50-DF98-49CD-9DFE-8D6F7B9EBA7F}" type="pres">
      <dgm:prSet presAssocID="{F1FB4199-4784-433C-B37A-084049EF071B}" presName="txThree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12DB9B2-9B16-4571-A347-FF1B622B6C5B}" type="pres">
      <dgm:prSet presAssocID="{F1FB4199-4784-433C-B37A-084049EF071B}" presName="horzThree" presStyleCnt="0"/>
      <dgm:spPr/>
    </dgm:pt>
    <dgm:pt modelId="{272F190F-2341-4B08-9F65-DA55C8DDABE4}" type="pres">
      <dgm:prSet presAssocID="{4DB5B41E-ABBC-4A59-8EFA-FD46A071172C}" presName="sibSpaceTwo" presStyleCnt="0"/>
      <dgm:spPr/>
    </dgm:pt>
    <dgm:pt modelId="{5AF0AF44-8854-4DE2-ABFF-5FEBC7060739}" type="pres">
      <dgm:prSet presAssocID="{61CC4CE4-C149-4C88-85B1-E80E5C89778A}" presName="vertTwo" presStyleCnt="0"/>
      <dgm:spPr/>
    </dgm:pt>
    <dgm:pt modelId="{90CBABB2-F510-4ACB-A5E9-B2B5CC1611CE}" type="pres">
      <dgm:prSet presAssocID="{61CC4CE4-C149-4C88-85B1-E80E5C89778A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61E3954-D3C3-4F9B-98B7-1B51B834449B}" type="pres">
      <dgm:prSet presAssocID="{61CC4CE4-C149-4C88-85B1-E80E5C89778A}" presName="parTransTwo" presStyleCnt="0"/>
      <dgm:spPr/>
    </dgm:pt>
    <dgm:pt modelId="{3C8FC146-365D-4FD6-AFD3-5C78C26F322C}" type="pres">
      <dgm:prSet presAssocID="{61CC4CE4-C149-4C88-85B1-E80E5C89778A}" presName="horzTwo" presStyleCnt="0"/>
      <dgm:spPr/>
    </dgm:pt>
    <dgm:pt modelId="{9A81A2B7-E3AB-4F56-89F6-078DE549CDC2}" type="pres">
      <dgm:prSet presAssocID="{F145AC45-A4E1-457B-9219-FEDD20F8D7D6}" presName="vertThree" presStyleCnt="0"/>
      <dgm:spPr/>
    </dgm:pt>
    <dgm:pt modelId="{DA525A00-292E-4911-90D6-9428E45FF939}" type="pres">
      <dgm:prSet presAssocID="{F145AC45-A4E1-457B-9219-FEDD20F8D7D6}" presName="txThree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599438B-2AC2-40C2-9244-3892BCB0DAFC}" type="pres">
      <dgm:prSet presAssocID="{F145AC45-A4E1-457B-9219-FEDD20F8D7D6}" presName="horzThree" presStyleCnt="0"/>
      <dgm:spPr/>
    </dgm:pt>
  </dgm:ptLst>
  <dgm:cxnLst>
    <dgm:cxn modelId="{051AFD12-2942-445F-893C-672E08F0F8AE}" srcId="{37C27691-0D5C-4D4A-99F5-CD7A9225429A}" destId="{F79B527B-FB13-4DBA-AB02-CE589EABF310}" srcOrd="0" destOrd="0" parTransId="{CEBC9903-8275-48F1-92BA-0BA44506424D}" sibTransId="{EEA1C822-3F58-4AF4-AD96-34DB5F9FEE5D}"/>
    <dgm:cxn modelId="{16BA38C5-B334-4E2F-AB9D-A388A281130A}" srcId="{A3A15D26-C539-47AD-8678-6DBDD6367AEC}" destId="{C0982C47-A475-4808-8349-B7A096D78F6C}" srcOrd="0" destOrd="0" parTransId="{76ED950C-994A-419B-8185-59201D3F063E}" sibTransId="{12917F54-A516-4989-8C77-C359D77FD8E8}"/>
    <dgm:cxn modelId="{E1E543B8-8C8F-48AF-A7C7-255511951DFF}" type="presOf" srcId="{0DB6705F-4AAB-438D-9451-DDAF12C4ED42}" destId="{34A288CB-EED8-4382-B931-A85A2AB1FE54}" srcOrd="0" destOrd="0" presId="urn:microsoft.com/office/officeart/2005/8/layout/hierarchy4"/>
    <dgm:cxn modelId="{D9D33983-21F4-403E-9CF6-2DD9E33DAE6F}" srcId="{C0982C47-A475-4808-8349-B7A096D78F6C}" destId="{CB706A5D-FF41-41A5-A942-BA400456A63D}" srcOrd="1" destOrd="0" parTransId="{B465F34A-D3D4-48A3-8423-D3B3464C0533}" sibTransId="{E45A4700-2D34-4588-A74B-035D9A792B8A}"/>
    <dgm:cxn modelId="{4C83941F-3BCC-4DEC-B138-A70956E28BC5}" type="presOf" srcId="{F145AC45-A4E1-457B-9219-FEDD20F8D7D6}" destId="{DA525A00-292E-4911-90D6-9428E45FF939}" srcOrd="0" destOrd="0" presId="urn:microsoft.com/office/officeart/2005/8/layout/hierarchy4"/>
    <dgm:cxn modelId="{4F225430-1F6A-431E-A3D9-CCDCE3F98E37}" type="presOf" srcId="{CB706A5D-FF41-41A5-A942-BA400456A63D}" destId="{78D4AF50-AB2E-4A97-A4AA-D428C8A15353}" srcOrd="0" destOrd="0" presId="urn:microsoft.com/office/officeart/2005/8/layout/hierarchy4"/>
    <dgm:cxn modelId="{D5D67194-FE28-4414-A610-62827BF3809C}" type="presOf" srcId="{F79B527B-FB13-4DBA-AB02-CE589EABF310}" destId="{7251F5CA-EF3A-4F7E-B747-0080523E92A8}" srcOrd="0" destOrd="0" presId="urn:microsoft.com/office/officeart/2005/8/layout/hierarchy4"/>
    <dgm:cxn modelId="{6EC8DFFC-A6D2-4452-B07F-7A71948441F9}" type="presOf" srcId="{A3A15D26-C539-47AD-8678-6DBDD6367AEC}" destId="{A03627D8-F288-4635-B568-CB2E414F8319}" srcOrd="0" destOrd="0" presId="urn:microsoft.com/office/officeart/2005/8/layout/hierarchy4"/>
    <dgm:cxn modelId="{9BCE11B6-3308-45F7-976C-1EB0AD237912}" srcId="{C0982C47-A475-4808-8349-B7A096D78F6C}" destId="{19EF873A-9D7E-45E1-BD2B-0C8F515655CE}" srcOrd="0" destOrd="0" parTransId="{5A307C07-7105-4BD8-93A0-06185CE00F18}" sibTransId="{0312BC07-F215-4067-9119-6FFBF9B5C523}"/>
    <dgm:cxn modelId="{FA7C805C-B003-44DE-ABDC-42EA92B20281}" srcId="{37C27691-0D5C-4D4A-99F5-CD7A9225429A}" destId="{8F7DBF9F-1178-4CD1-9703-97254FF0523F}" srcOrd="1" destOrd="0" parTransId="{6038D355-8F82-4954-AAC6-28D44BFD17A3}" sibTransId="{D798B124-4DEC-4B93-9385-E173FDD3885D}"/>
    <dgm:cxn modelId="{40CBE957-5B57-4724-B749-C3B6AA80ADCC}" type="presOf" srcId="{61CC4CE4-C149-4C88-85B1-E80E5C89778A}" destId="{90CBABB2-F510-4ACB-A5E9-B2B5CC1611CE}" srcOrd="0" destOrd="0" presId="urn:microsoft.com/office/officeart/2005/8/layout/hierarchy4"/>
    <dgm:cxn modelId="{225DD9B7-B18E-498F-9636-DF906A03A6BF}" srcId="{A3A15D26-C539-47AD-8678-6DBDD6367AEC}" destId="{61CC4CE4-C149-4C88-85B1-E80E5C89778A}" srcOrd="2" destOrd="0" parTransId="{ECBA9CE9-4F2E-4F4A-95E4-FF1061491BB6}" sibTransId="{B6A7418A-8430-4D1E-9530-AD7846D461C5}"/>
    <dgm:cxn modelId="{8A9F48A0-EBDA-49AF-9E5E-A0F8D34D88D3}" type="presOf" srcId="{C0982C47-A475-4808-8349-B7A096D78F6C}" destId="{BB5CB243-6AB4-4782-870F-1FCF6702F683}" srcOrd="0" destOrd="0" presId="urn:microsoft.com/office/officeart/2005/8/layout/hierarchy4"/>
    <dgm:cxn modelId="{F848912A-6A04-46E7-A833-DCCC3343F04D}" type="presOf" srcId="{8F7DBF9F-1178-4CD1-9703-97254FF0523F}" destId="{BB6B2E50-A27F-415D-BF5D-C6838ECF4378}" srcOrd="0" destOrd="0" presId="urn:microsoft.com/office/officeart/2005/8/layout/hierarchy4"/>
    <dgm:cxn modelId="{79123726-4F1B-477C-9561-03C4C3A28B23}" srcId="{A3A15D26-C539-47AD-8678-6DBDD6367AEC}" destId="{37C27691-0D5C-4D4A-99F5-CD7A9225429A}" srcOrd="1" destOrd="0" parTransId="{47F60F78-F189-4431-9929-86699B75ABC6}" sibTransId="{4DB5B41E-ABBC-4A59-8EFA-FD46A071172C}"/>
    <dgm:cxn modelId="{5110415F-FA54-4A41-B1DD-0B566473D968}" type="presOf" srcId="{19EF873A-9D7E-45E1-BD2B-0C8F515655CE}" destId="{7ACF28DC-1551-458A-B352-37842D603D79}" srcOrd="0" destOrd="0" presId="urn:microsoft.com/office/officeart/2005/8/layout/hierarchy4"/>
    <dgm:cxn modelId="{D917364D-9628-4756-BFA0-D7A753359243}" srcId="{9D871C92-69E7-4E59-9728-656785F5795D}" destId="{A3A15D26-C539-47AD-8678-6DBDD6367AEC}" srcOrd="0" destOrd="0" parTransId="{D5D6DABB-CB7E-440B-BC94-4C19957BF51E}" sibTransId="{5400A4D4-2733-473F-B801-E87F2DBC00FD}"/>
    <dgm:cxn modelId="{9E8A4576-AEE3-44C3-9AD6-C578D77B0FCC}" type="presOf" srcId="{9D871C92-69E7-4E59-9728-656785F5795D}" destId="{A1F99A60-5F4E-486D-9AB2-B86A97AA47AB}" srcOrd="0" destOrd="0" presId="urn:microsoft.com/office/officeart/2005/8/layout/hierarchy4"/>
    <dgm:cxn modelId="{89EAB296-B3DA-4C84-8A15-FDC89FF133A8}" srcId="{37C27691-0D5C-4D4A-99F5-CD7A9225429A}" destId="{F1FB4199-4784-433C-B37A-084049EF071B}" srcOrd="3" destOrd="0" parTransId="{C914D93B-C5D6-4D92-B245-2F4A02F57904}" sibTransId="{64A2C2E1-5B63-44EC-A542-7A7223897D5F}"/>
    <dgm:cxn modelId="{1CC9AEBD-9F46-4CAD-888C-E871BF55CF82}" type="presOf" srcId="{37C27691-0D5C-4D4A-99F5-CD7A9225429A}" destId="{7644874D-AA29-46DC-9A8D-D65F89F76475}" srcOrd="0" destOrd="0" presId="urn:microsoft.com/office/officeart/2005/8/layout/hierarchy4"/>
    <dgm:cxn modelId="{859C1BEF-93BD-4F4D-ACB2-ABE0E679743A}" srcId="{37C27691-0D5C-4D4A-99F5-CD7A9225429A}" destId="{0DB6705F-4AAB-438D-9451-DDAF12C4ED42}" srcOrd="2" destOrd="0" parTransId="{A9FF923E-C520-4E1B-A9AF-387C942B667B}" sibTransId="{D431F662-8DD2-4808-AA27-728EE89AC060}"/>
    <dgm:cxn modelId="{EA3DCCC7-5609-456D-8149-BD5F4C9D067B}" type="presOf" srcId="{F1FB4199-4784-433C-B37A-084049EF071B}" destId="{DD56ED50-DF98-49CD-9DFE-8D6F7B9EBA7F}" srcOrd="0" destOrd="0" presId="urn:microsoft.com/office/officeart/2005/8/layout/hierarchy4"/>
    <dgm:cxn modelId="{53B77250-C4BF-44BB-84F4-16DFECE8E77C}" srcId="{61CC4CE4-C149-4C88-85B1-E80E5C89778A}" destId="{F145AC45-A4E1-457B-9219-FEDD20F8D7D6}" srcOrd="0" destOrd="0" parTransId="{D03DED26-66A0-4660-B850-7602A9509DD2}" sibTransId="{592AE079-D1FB-42B9-8A95-4F98DDFC6428}"/>
    <dgm:cxn modelId="{3D66FC63-60EE-491F-9310-60373EE9BBF0}" type="presParOf" srcId="{A1F99A60-5F4E-486D-9AB2-B86A97AA47AB}" destId="{7925B1BD-A570-453D-B5B9-A02B022688C9}" srcOrd="0" destOrd="0" presId="urn:microsoft.com/office/officeart/2005/8/layout/hierarchy4"/>
    <dgm:cxn modelId="{83C639E9-3C3E-43A5-A5E4-D36FB15C5836}" type="presParOf" srcId="{7925B1BD-A570-453D-B5B9-A02B022688C9}" destId="{A03627D8-F288-4635-B568-CB2E414F8319}" srcOrd="0" destOrd="0" presId="urn:microsoft.com/office/officeart/2005/8/layout/hierarchy4"/>
    <dgm:cxn modelId="{1AC1908F-9073-4638-838F-BC594C12869F}" type="presParOf" srcId="{7925B1BD-A570-453D-B5B9-A02B022688C9}" destId="{DDA6E1B8-39E7-4268-B2E6-79FBD4CA00E7}" srcOrd="1" destOrd="0" presId="urn:microsoft.com/office/officeart/2005/8/layout/hierarchy4"/>
    <dgm:cxn modelId="{C47AA230-8584-4536-A102-5A92DFCA1927}" type="presParOf" srcId="{7925B1BD-A570-453D-B5B9-A02B022688C9}" destId="{2B12A697-6516-47CC-8E7E-C79C9443EE99}" srcOrd="2" destOrd="0" presId="urn:microsoft.com/office/officeart/2005/8/layout/hierarchy4"/>
    <dgm:cxn modelId="{320CD9D0-E260-40D0-9F26-B68101C8E8B5}" type="presParOf" srcId="{2B12A697-6516-47CC-8E7E-C79C9443EE99}" destId="{3A6B1DFC-2208-40B6-8EE3-269599DB3EB1}" srcOrd="0" destOrd="0" presId="urn:microsoft.com/office/officeart/2005/8/layout/hierarchy4"/>
    <dgm:cxn modelId="{97CDE3D6-7743-431B-A392-A05FEBD342EC}" type="presParOf" srcId="{3A6B1DFC-2208-40B6-8EE3-269599DB3EB1}" destId="{BB5CB243-6AB4-4782-870F-1FCF6702F683}" srcOrd="0" destOrd="0" presId="urn:microsoft.com/office/officeart/2005/8/layout/hierarchy4"/>
    <dgm:cxn modelId="{B0E6C4B6-BD64-47B3-BBA2-E45D24D12CAE}" type="presParOf" srcId="{3A6B1DFC-2208-40B6-8EE3-269599DB3EB1}" destId="{1B159C6E-7A72-4202-A778-1A1FBDEDDB25}" srcOrd="1" destOrd="0" presId="urn:microsoft.com/office/officeart/2005/8/layout/hierarchy4"/>
    <dgm:cxn modelId="{C0903CF4-AE18-44B2-9AFF-108CF9365316}" type="presParOf" srcId="{3A6B1DFC-2208-40B6-8EE3-269599DB3EB1}" destId="{09A1976D-73BF-4DE6-9E21-A970C88A7173}" srcOrd="2" destOrd="0" presId="urn:microsoft.com/office/officeart/2005/8/layout/hierarchy4"/>
    <dgm:cxn modelId="{74AF224A-D2D0-4390-94DE-852A35AEA5CD}" type="presParOf" srcId="{09A1976D-73BF-4DE6-9E21-A970C88A7173}" destId="{44CF2033-0529-4F76-8FD5-7DA3F1B6FA87}" srcOrd="0" destOrd="0" presId="urn:microsoft.com/office/officeart/2005/8/layout/hierarchy4"/>
    <dgm:cxn modelId="{21C520AC-A27A-4A5E-A985-95C0164A1971}" type="presParOf" srcId="{44CF2033-0529-4F76-8FD5-7DA3F1B6FA87}" destId="{7ACF28DC-1551-458A-B352-37842D603D79}" srcOrd="0" destOrd="0" presId="urn:microsoft.com/office/officeart/2005/8/layout/hierarchy4"/>
    <dgm:cxn modelId="{C13C2295-CF2A-434E-B0B6-B2BDB2D4D787}" type="presParOf" srcId="{44CF2033-0529-4F76-8FD5-7DA3F1B6FA87}" destId="{120732F1-F175-46AF-A6FB-0BB5C932E26B}" srcOrd="1" destOrd="0" presId="urn:microsoft.com/office/officeart/2005/8/layout/hierarchy4"/>
    <dgm:cxn modelId="{DEE766CF-6F52-4DF6-A1E6-7458B964D7D0}" type="presParOf" srcId="{09A1976D-73BF-4DE6-9E21-A970C88A7173}" destId="{837827F0-510C-4A6C-838F-DD5AF52833B6}" srcOrd="1" destOrd="0" presId="urn:microsoft.com/office/officeart/2005/8/layout/hierarchy4"/>
    <dgm:cxn modelId="{325CA590-9FD8-4E7D-82D1-3D3E9626E4F2}" type="presParOf" srcId="{09A1976D-73BF-4DE6-9E21-A970C88A7173}" destId="{BE6E1897-8285-4977-9391-AD8B793E139C}" srcOrd="2" destOrd="0" presId="urn:microsoft.com/office/officeart/2005/8/layout/hierarchy4"/>
    <dgm:cxn modelId="{453DFFBC-78E6-4422-9D8D-C8066DC6055A}" type="presParOf" srcId="{BE6E1897-8285-4977-9391-AD8B793E139C}" destId="{78D4AF50-AB2E-4A97-A4AA-D428C8A15353}" srcOrd="0" destOrd="0" presId="urn:microsoft.com/office/officeart/2005/8/layout/hierarchy4"/>
    <dgm:cxn modelId="{D612B1C7-EB50-44F8-9D7F-1EF348975375}" type="presParOf" srcId="{BE6E1897-8285-4977-9391-AD8B793E139C}" destId="{D9060842-3DED-4296-AC53-E554988E4A02}" srcOrd="1" destOrd="0" presId="urn:microsoft.com/office/officeart/2005/8/layout/hierarchy4"/>
    <dgm:cxn modelId="{CF71E249-E705-445C-BB8F-277C3BA30FED}" type="presParOf" srcId="{2B12A697-6516-47CC-8E7E-C79C9443EE99}" destId="{5CC4AF1D-F21B-4413-9694-C9190D2BC009}" srcOrd="1" destOrd="0" presId="urn:microsoft.com/office/officeart/2005/8/layout/hierarchy4"/>
    <dgm:cxn modelId="{628BE9C4-762A-46A8-A6D5-0BD373AAC2B7}" type="presParOf" srcId="{2B12A697-6516-47CC-8E7E-C79C9443EE99}" destId="{A4B76877-18DB-47D3-8FA7-F8CC6AC5E9CC}" srcOrd="2" destOrd="0" presId="urn:microsoft.com/office/officeart/2005/8/layout/hierarchy4"/>
    <dgm:cxn modelId="{A272A921-D661-40C2-8B70-D135CF4F2819}" type="presParOf" srcId="{A4B76877-18DB-47D3-8FA7-F8CC6AC5E9CC}" destId="{7644874D-AA29-46DC-9A8D-D65F89F76475}" srcOrd="0" destOrd="0" presId="urn:microsoft.com/office/officeart/2005/8/layout/hierarchy4"/>
    <dgm:cxn modelId="{90AE7A70-BF48-4C57-A76F-4A0351F69E2C}" type="presParOf" srcId="{A4B76877-18DB-47D3-8FA7-F8CC6AC5E9CC}" destId="{B705C14D-C870-4C4E-A3A8-C5148231BD45}" srcOrd="1" destOrd="0" presId="urn:microsoft.com/office/officeart/2005/8/layout/hierarchy4"/>
    <dgm:cxn modelId="{40EFC453-D4FC-43F0-8205-C90257A0D0A6}" type="presParOf" srcId="{A4B76877-18DB-47D3-8FA7-F8CC6AC5E9CC}" destId="{33B49FE4-4401-4A75-B1BC-0FBDAA1C8E10}" srcOrd="2" destOrd="0" presId="urn:microsoft.com/office/officeart/2005/8/layout/hierarchy4"/>
    <dgm:cxn modelId="{A94184C6-B2C5-4CC8-9849-A141A4E1B1E8}" type="presParOf" srcId="{33B49FE4-4401-4A75-B1BC-0FBDAA1C8E10}" destId="{5C1A059F-9DFC-43CF-BDE7-8A6EA0310655}" srcOrd="0" destOrd="0" presId="urn:microsoft.com/office/officeart/2005/8/layout/hierarchy4"/>
    <dgm:cxn modelId="{5A8795DD-056D-4A4B-918F-213DD48CBDD8}" type="presParOf" srcId="{5C1A059F-9DFC-43CF-BDE7-8A6EA0310655}" destId="{7251F5CA-EF3A-4F7E-B747-0080523E92A8}" srcOrd="0" destOrd="0" presId="urn:microsoft.com/office/officeart/2005/8/layout/hierarchy4"/>
    <dgm:cxn modelId="{F5B63FE9-F599-411B-9DE0-EBA6BF1298BD}" type="presParOf" srcId="{5C1A059F-9DFC-43CF-BDE7-8A6EA0310655}" destId="{5FFF7EEB-A552-40EE-A407-D29E6EBE1B95}" srcOrd="1" destOrd="0" presId="urn:microsoft.com/office/officeart/2005/8/layout/hierarchy4"/>
    <dgm:cxn modelId="{6428C437-BA08-4B4A-8D77-D36E72FFAD23}" type="presParOf" srcId="{33B49FE4-4401-4A75-B1BC-0FBDAA1C8E10}" destId="{20564A98-036F-49FB-B150-B62391DB205A}" srcOrd="1" destOrd="0" presId="urn:microsoft.com/office/officeart/2005/8/layout/hierarchy4"/>
    <dgm:cxn modelId="{1A4291E5-CC00-4954-ABB7-C62EDBF8A64A}" type="presParOf" srcId="{33B49FE4-4401-4A75-B1BC-0FBDAA1C8E10}" destId="{30B2B327-8E2F-49DE-97D8-00157B7F5D70}" srcOrd="2" destOrd="0" presId="urn:microsoft.com/office/officeart/2005/8/layout/hierarchy4"/>
    <dgm:cxn modelId="{E92082AC-BB72-4416-A3CC-D2EF2DBDC4C3}" type="presParOf" srcId="{30B2B327-8E2F-49DE-97D8-00157B7F5D70}" destId="{BB6B2E50-A27F-415D-BF5D-C6838ECF4378}" srcOrd="0" destOrd="0" presId="urn:microsoft.com/office/officeart/2005/8/layout/hierarchy4"/>
    <dgm:cxn modelId="{C06F63F9-89BA-4179-ADCD-3C65AC36EE97}" type="presParOf" srcId="{30B2B327-8E2F-49DE-97D8-00157B7F5D70}" destId="{2AF636E0-9AD0-40E3-9965-0ED06C9FF5FB}" srcOrd="1" destOrd="0" presId="urn:microsoft.com/office/officeart/2005/8/layout/hierarchy4"/>
    <dgm:cxn modelId="{F7C2CBD0-71CF-4E3B-A3E6-125A3E8B1844}" type="presParOf" srcId="{33B49FE4-4401-4A75-B1BC-0FBDAA1C8E10}" destId="{4B4BB8BD-8AD6-48BD-92ED-2303BD15455A}" srcOrd="3" destOrd="0" presId="urn:microsoft.com/office/officeart/2005/8/layout/hierarchy4"/>
    <dgm:cxn modelId="{FFFF357A-80B3-4CC1-AF95-D6F216848769}" type="presParOf" srcId="{33B49FE4-4401-4A75-B1BC-0FBDAA1C8E10}" destId="{A8D6B3D1-9DE6-4D73-85CB-531F17949958}" srcOrd="4" destOrd="0" presId="urn:microsoft.com/office/officeart/2005/8/layout/hierarchy4"/>
    <dgm:cxn modelId="{2497A7AE-8F5D-4077-B47F-20679CB22066}" type="presParOf" srcId="{A8D6B3D1-9DE6-4D73-85CB-531F17949958}" destId="{34A288CB-EED8-4382-B931-A85A2AB1FE54}" srcOrd="0" destOrd="0" presId="urn:microsoft.com/office/officeart/2005/8/layout/hierarchy4"/>
    <dgm:cxn modelId="{52B2C048-137B-4A69-9B1A-5394D77408BF}" type="presParOf" srcId="{A8D6B3D1-9DE6-4D73-85CB-531F17949958}" destId="{FF5FE6E4-6A16-4A9A-89E3-02ED96DCDC86}" srcOrd="1" destOrd="0" presId="urn:microsoft.com/office/officeart/2005/8/layout/hierarchy4"/>
    <dgm:cxn modelId="{F75FFB3E-5309-40CD-A723-531FE22BF605}" type="presParOf" srcId="{33B49FE4-4401-4A75-B1BC-0FBDAA1C8E10}" destId="{02C032A8-CD2F-4CA3-854B-3B866C83D601}" srcOrd="5" destOrd="0" presId="urn:microsoft.com/office/officeart/2005/8/layout/hierarchy4"/>
    <dgm:cxn modelId="{F5CD4CF8-F914-4189-AD12-BD9EB8E1970F}" type="presParOf" srcId="{33B49FE4-4401-4A75-B1BC-0FBDAA1C8E10}" destId="{0F94EAA4-8779-43DC-ABFF-6623D2B5F359}" srcOrd="6" destOrd="0" presId="urn:microsoft.com/office/officeart/2005/8/layout/hierarchy4"/>
    <dgm:cxn modelId="{2D7939DB-E0CB-42B0-9B3E-B78C97822D31}" type="presParOf" srcId="{0F94EAA4-8779-43DC-ABFF-6623D2B5F359}" destId="{DD56ED50-DF98-49CD-9DFE-8D6F7B9EBA7F}" srcOrd="0" destOrd="0" presId="urn:microsoft.com/office/officeart/2005/8/layout/hierarchy4"/>
    <dgm:cxn modelId="{7F479E0E-9A18-4C16-8DF5-1D1BCB165EC4}" type="presParOf" srcId="{0F94EAA4-8779-43DC-ABFF-6623D2B5F359}" destId="{912DB9B2-9B16-4571-A347-FF1B622B6C5B}" srcOrd="1" destOrd="0" presId="urn:microsoft.com/office/officeart/2005/8/layout/hierarchy4"/>
    <dgm:cxn modelId="{70E5ACCA-B557-4AF9-9F91-A090C7C267B7}" type="presParOf" srcId="{2B12A697-6516-47CC-8E7E-C79C9443EE99}" destId="{272F190F-2341-4B08-9F65-DA55C8DDABE4}" srcOrd="3" destOrd="0" presId="urn:microsoft.com/office/officeart/2005/8/layout/hierarchy4"/>
    <dgm:cxn modelId="{BD101284-4E1C-4A0D-B03E-5D8740CD4F69}" type="presParOf" srcId="{2B12A697-6516-47CC-8E7E-C79C9443EE99}" destId="{5AF0AF44-8854-4DE2-ABFF-5FEBC7060739}" srcOrd="4" destOrd="0" presId="urn:microsoft.com/office/officeart/2005/8/layout/hierarchy4"/>
    <dgm:cxn modelId="{AFBE3FF7-A9FA-41C8-830F-9BCD555BC794}" type="presParOf" srcId="{5AF0AF44-8854-4DE2-ABFF-5FEBC7060739}" destId="{90CBABB2-F510-4ACB-A5E9-B2B5CC1611CE}" srcOrd="0" destOrd="0" presId="urn:microsoft.com/office/officeart/2005/8/layout/hierarchy4"/>
    <dgm:cxn modelId="{A5412300-CFFE-48A7-8724-CD78C18E558E}" type="presParOf" srcId="{5AF0AF44-8854-4DE2-ABFF-5FEBC7060739}" destId="{861E3954-D3C3-4F9B-98B7-1B51B834449B}" srcOrd="1" destOrd="0" presId="urn:microsoft.com/office/officeart/2005/8/layout/hierarchy4"/>
    <dgm:cxn modelId="{6BD6002E-6C9B-4432-AB15-EFF23A4B6BFF}" type="presParOf" srcId="{5AF0AF44-8854-4DE2-ABFF-5FEBC7060739}" destId="{3C8FC146-365D-4FD6-AFD3-5C78C26F322C}" srcOrd="2" destOrd="0" presId="urn:microsoft.com/office/officeart/2005/8/layout/hierarchy4"/>
    <dgm:cxn modelId="{E056D9F7-7139-4E46-AB8F-03E8276C35D8}" type="presParOf" srcId="{3C8FC146-365D-4FD6-AFD3-5C78C26F322C}" destId="{9A81A2B7-E3AB-4F56-89F6-078DE549CDC2}" srcOrd="0" destOrd="0" presId="urn:microsoft.com/office/officeart/2005/8/layout/hierarchy4"/>
    <dgm:cxn modelId="{D1C29CFE-25F3-47B6-B85B-FCA3D17C3FAA}" type="presParOf" srcId="{9A81A2B7-E3AB-4F56-89F6-078DE549CDC2}" destId="{DA525A00-292E-4911-90D6-9428E45FF939}" srcOrd="0" destOrd="0" presId="urn:microsoft.com/office/officeart/2005/8/layout/hierarchy4"/>
    <dgm:cxn modelId="{9316BA64-0D3A-430C-8C8F-3ECFB7D745CD}" type="presParOf" srcId="{9A81A2B7-E3AB-4F56-89F6-078DE549CDC2}" destId="{A599438B-2AC2-40C2-9244-3892BCB0DAFC}" srcOrd="1" destOrd="0" presId="urn:microsoft.com/office/officeart/2005/8/layout/hierarchy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23.05.2007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521495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494EF-68C8-4151-925C-B72820D5808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1ED91-2EDA-4345-9714-69E00E9A95C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698EA-36FE-496C-B069-E9C8854D964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8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43050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92150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9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2" r:id="rId5"/>
    <p:sldLayoutId id="2147483783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er-albert.com/" TargetMode="External"/><Relationship Id="rId2" Type="http://schemas.openxmlformats.org/officeDocument/2006/relationships/hyperlink" Target="mailto:info@der-albert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sdn2.microsoft.com/en-us/vstudio/aa700831.aspx" TargetMode="External"/><Relationship Id="rId7" Type="http://schemas.openxmlformats.org/officeDocument/2006/relationships/hyperlink" Target="http://blogs.msdn.com/olivers/archive/2007/05/14/aktuelle-silverlight-links.aspx" TargetMode="External"/><Relationship Id="rId2" Type="http://schemas.openxmlformats.org/officeDocument/2006/relationships/hyperlink" Target="http://www.silverlight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icrosoft.com/Expression/products/overview.aspx?key=encoder" TargetMode="External"/><Relationship Id="rId5" Type="http://schemas.openxmlformats.org/officeDocument/2006/relationships/hyperlink" Target="http://go.microsoft.com/fwlink/?LinkID=79076&amp;clcid=0x409" TargetMode="External"/><Relationship Id="rId4" Type="http://schemas.openxmlformats.org/officeDocument/2006/relationships/hyperlink" Target="http://www.microsoft.com/downloads/details.aspx?FamilyId=6C2B309B-8F2D-44A5-B04F-836F0D4EC1C4&amp;displaylang=e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Microsoft </a:t>
            </a:r>
            <a:r>
              <a:rPr lang="de-DE" dirty="0" err="1" smtClean="0"/>
              <a:t>Silverlight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22.05.2007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Albert Weinert</a:t>
            </a:r>
            <a:r>
              <a:rPr lang="de-DE" sz="1600" dirty="0" smtClean="0">
                <a:solidFill>
                  <a:schemeClr val="tx1"/>
                </a:solidFill>
              </a:rPr>
              <a:t/>
            </a:r>
            <a:br>
              <a:rPr lang="de-DE" sz="1600" dirty="0" smtClean="0">
                <a:solidFill>
                  <a:schemeClr val="tx1"/>
                </a:solidFill>
              </a:rPr>
            </a:br>
            <a:r>
              <a:rPr lang="de-DE" sz="1600" dirty="0" smtClean="0">
                <a:solidFill>
                  <a:schemeClr val="tx1"/>
                </a:solidFill>
              </a:rPr>
              <a:t>MVP </a:t>
            </a:r>
            <a:r>
              <a:rPr lang="de-DE" sz="1600" dirty="0" err="1" smtClean="0">
                <a:solidFill>
                  <a:schemeClr val="tx1"/>
                </a:solidFill>
              </a:rPr>
              <a:t>VisualDeveloper</a:t>
            </a:r>
            <a:r>
              <a:rPr lang="de-DE" sz="1600" dirty="0" smtClean="0">
                <a:solidFill>
                  <a:schemeClr val="tx1"/>
                </a:solidFill>
              </a:rPr>
              <a:t> ASP.NET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dirty="0" err="1" smtClean="0">
                <a:latin typeface="Verdana" pitchFamily="34" charset="0"/>
              </a:rPr>
              <a:t>EMail</a:t>
            </a:r>
            <a:r>
              <a:rPr lang="de-DE" sz="1400" i="1" dirty="0" smtClean="0">
                <a:latin typeface="Verdana" pitchFamily="34" charset="0"/>
              </a:rPr>
              <a:t>:</a:t>
            </a:r>
            <a:r>
              <a:rPr lang="de-DE" sz="1400" b="1" dirty="0" smtClean="0">
                <a:latin typeface="Verdana" pitchFamily="34" charset="0"/>
              </a:rPr>
              <a:t>		</a:t>
            </a:r>
            <a:r>
              <a:rPr lang="de-DE" sz="1400" dirty="0" smtClean="0">
                <a:latin typeface="Verdana" pitchFamily="34" charset="0"/>
                <a:hlinkClick r:id="rId2"/>
              </a:rPr>
              <a:t>info@der-albert.com</a:t>
            </a:r>
            <a:endParaRPr lang="de-DE" sz="1400" dirty="0" smtClean="0"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 smtClean="0">
                <a:latin typeface="Verdana" pitchFamily="34" charset="0"/>
              </a:rPr>
              <a:t>Website:</a:t>
            </a:r>
            <a:r>
              <a:rPr lang="de-DE" sz="1400" dirty="0">
                <a:latin typeface="Verdana" pitchFamily="34" charset="0"/>
              </a:rPr>
              <a:t>	</a:t>
            </a:r>
            <a:r>
              <a:rPr lang="de-DE" sz="1400" dirty="0">
                <a:latin typeface="Verdana" pitchFamily="34" charset="0"/>
                <a:hlinkClick r:id="rId3"/>
              </a:rPr>
              <a:t>http</a:t>
            </a:r>
            <a:r>
              <a:rPr lang="de-DE" sz="1400" dirty="0" smtClean="0">
                <a:latin typeface="Verdana" pitchFamily="34" charset="0"/>
                <a:hlinkClick r:id="rId3"/>
              </a:rPr>
              <a:t>://der-albert.com</a:t>
            </a:r>
            <a:endParaRPr lang="de-DE" sz="1400" dirty="0" smtClean="0">
              <a:latin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1142984"/>
            <a:ext cx="6158844" cy="2466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.NET </a:t>
            </a:r>
            <a:r>
              <a:rPr lang="de-DE" dirty="0" err="1" smtClean="0"/>
              <a:t>Crossplattform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err="1" smtClean="0"/>
              <a:t>Silverlight</a:t>
            </a:r>
            <a:r>
              <a:rPr lang="de-DE" dirty="0" smtClean="0"/>
              <a:t> auf MacOS X</a:t>
            </a:r>
          </a:p>
          <a:p>
            <a:r>
              <a:rPr lang="de-DE" dirty="0" err="1" smtClean="0"/>
              <a:t>Silverlight</a:t>
            </a:r>
            <a:r>
              <a:rPr lang="de-DE" dirty="0" smtClean="0"/>
              <a:t> im Browser</a:t>
            </a:r>
          </a:p>
          <a:p>
            <a:r>
              <a:rPr lang="de-DE" dirty="0" err="1" smtClean="0"/>
              <a:t>Silverlight</a:t>
            </a:r>
            <a:r>
              <a:rPr lang="de-DE" dirty="0" smtClean="0"/>
              <a:t> in einer Anwendung</a:t>
            </a:r>
          </a:p>
          <a:p>
            <a:r>
              <a:rPr lang="de-DE" dirty="0" smtClean="0"/>
              <a:t>Eigene </a:t>
            </a:r>
            <a:r>
              <a:rPr lang="de-DE" dirty="0" err="1" smtClean="0"/>
              <a:t>Corelib</a:t>
            </a:r>
            <a:r>
              <a:rPr lang="de-DE" dirty="0" smtClean="0"/>
              <a:t> (</a:t>
            </a:r>
            <a:r>
              <a:rPr lang="de-DE" dirty="0" err="1" smtClean="0"/>
              <a:t>agcore</a:t>
            </a:r>
            <a:r>
              <a:rPr lang="de-DE" dirty="0" smtClean="0"/>
              <a:t>)</a:t>
            </a:r>
          </a:p>
          <a:p>
            <a:r>
              <a:rPr lang="de-DE" dirty="0" smtClean="0"/>
              <a:t>nicht unbedingt binärkompatibel</a:t>
            </a:r>
          </a:p>
          <a:p>
            <a:r>
              <a:rPr lang="de-DE" dirty="0" smtClean="0"/>
              <a:t>BCL stark abgespeckt, nur das nötigste</a:t>
            </a:r>
          </a:p>
          <a:p>
            <a:r>
              <a:rPr lang="de-DE" dirty="0" smtClean="0"/>
              <a:t>SCHNELL gegenüber </a:t>
            </a:r>
            <a:r>
              <a:rPr lang="de-DE" dirty="0" err="1" smtClean="0"/>
              <a:t>Javascript</a:t>
            </a: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Dynamic Language </a:t>
            </a:r>
            <a:r>
              <a:rPr lang="de-DE" dirty="0" err="1" smtClean="0"/>
              <a:t>Runtime</a:t>
            </a:r>
            <a:r>
              <a:rPr lang="de-DE" dirty="0" smtClean="0"/>
              <a:t> (DLR)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857224" y="2000240"/>
          <a:ext cx="7535885" cy="4000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AEF29F-A744-4932-98D7-742EDD9C40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graphicEl>
                                              <a:dgm id="{A8AEF29F-A744-4932-98D7-742EDD9C40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814C73-E578-4BFE-BE18-EB7CC4282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>
                                            <p:graphicEl>
                                              <a:dgm id="{0A814C73-E578-4BFE-BE18-EB7CC42820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D522DE-549A-4E36-8AE2-210F7CD353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graphicEl>
                                              <a:dgm id="{F7D522DE-549A-4E36-8AE2-210F7CD353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4B8996-766E-4BAC-B651-C5EC820BCE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">
                                            <p:graphicEl>
                                              <a:dgm id="{4E4B8996-766E-4BAC-B651-C5EC820BCE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00166" y="3214686"/>
            <a:ext cx="6392877" cy="121444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de-DE" sz="6000" dirty="0" smtClean="0"/>
              <a:t>Demos</a:t>
            </a:r>
            <a:endParaRPr lang="de-DE" sz="6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285720" y="857232"/>
          <a:ext cx="857256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3627D8-F288-4635-B568-CB2E414F83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A03627D8-F288-4635-B568-CB2E414F83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5CB243-6AB4-4782-870F-1FCF6702F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BB5CB243-6AB4-4782-870F-1FCF6702F6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CF28DC-1551-458A-B352-37842D603D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graphicEl>
                                              <a:dgm id="{7ACF28DC-1551-458A-B352-37842D603D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D4AF50-AB2E-4A97-A4AA-D428C8A153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78D4AF50-AB2E-4A97-A4AA-D428C8A153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44874D-AA29-46DC-9A8D-D65F89F764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graphicEl>
                                              <a:dgm id="{7644874D-AA29-46DC-9A8D-D65F89F764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51F5CA-EF3A-4F7E-B747-0080523E92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7251F5CA-EF3A-4F7E-B747-0080523E92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6B2E50-A27F-415D-BF5D-C6838ECF43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BB6B2E50-A27F-415D-BF5D-C6838ECF43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A288CB-EED8-4382-B931-A85A2AB1F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34A288CB-EED8-4382-B931-A85A2AB1F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56ED50-DF98-49CD-9DFE-8D6F7B9EB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DD56ED50-DF98-49CD-9DFE-8D6F7B9EBA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CBABB2-F510-4ACB-A5E9-B2B5CC1611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90CBABB2-F510-4ACB-A5E9-B2B5CC1611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525A00-292E-4911-90D6-9428E45FF9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DA525A00-292E-4911-90D6-9428E45FF9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braucht man für </a:t>
            </a:r>
            <a:r>
              <a:rPr lang="de-DE" dirty="0" err="1" smtClean="0"/>
              <a:t>Silverlight</a:t>
            </a:r>
            <a:r>
              <a:rPr lang="de-DE" dirty="0" smtClean="0"/>
              <a:t> 1.1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smtClean="0"/>
              <a:t>Das </a:t>
            </a:r>
            <a:r>
              <a:rPr lang="de-DE" dirty="0" err="1" smtClean="0"/>
              <a:t>PlugIn</a:t>
            </a:r>
            <a:endParaRPr lang="de-DE" dirty="0" smtClean="0"/>
          </a:p>
          <a:p>
            <a:r>
              <a:rPr lang="de-DE" dirty="0" smtClean="0"/>
              <a:t>Visual Studio </a:t>
            </a:r>
            <a:r>
              <a:rPr lang="de-DE" dirty="0" err="1" smtClean="0"/>
              <a:t>Orcas</a:t>
            </a:r>
            <a:r>
              <a:rPr lang="de-DE" dirty="0" smtClean="0"/>
              <a:t> Beta 1 </a:t>
            </a:r>
          </a:p>
          <a:p>
            <a:r>
              <a:rPr lang="de-DE" dirty="0" err="1" smtClean="0"/>
              <a:t>Silverlight</a:t>
            </a:r>
            <a:r>
              <a:rPr lang="de-DE" dirty="0" smtClean="0"/>
              <a:t> Tools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Orcas</a:t>
            </a:r>
            <a:endParaRPr lang="de-DE" dirty="0" smtClean="0"/>
          </a:p>
          <a:p>
            <a:r>
              <a:rPr lang="de-DE" dirty="0" smtClean="0"/>
              <a:t>Expression </a:t>
            </a:r>
            <a:r>
              <a:rPr lang="de-DE" dirty="0" err="1" smtClean="0"/>
              <a:t>Blend</a:t>
            </a:r>
            <a:r>
              <a:rPr lang="de-DE" dirty="0" smtClean="0"/>
              <a:t> 2 (CTP)</a:t>
            </a:r>
          </a:p>
          <a:p>
            <a:r>
              <a:rPr lang="de-DE" dirty="0" smtClean="0"/>
              <a:t>Expression Media Encoder</a:t>
            </a:r>
          </a:p>
          <a:p>
            <a:r>
              <a:rPr lang="de-DE" dirty="0" smtClean="0"/>
              <a:t>Das </a:t>
            </a:r>
            <a:r>
              <a:rPr lang="de-DE" dirty="0" err="1" smtClean="0"/>
              <a:t>Silverlight</a:t>
            </a:r>
            <a:r>
              <a:rPr lang="de-DE" dirty="0" smtClean="0"/>
              <a:t> SDK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Links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sz="2000" b="1" dirty="0" smtClean="0">
                <a:hlinkClick r:id="rId2"/>
              </a:rPr>
              <a:t>http://www.silverlight.net</a:t>
            </a:r>
            <a:endParaRPr lang="de-DE" sz="2000" b="1" dirty="0" smtClean="0"/>
          </a:p>
          <a:p>
            <a:r>
              <a:rPr lang="de-DE" sz="2000" dirty="0" smtClean="0">
                <a:hlinkClick r:id="rId3"/>
              </a:rPr>
              <a:t>http://msdn2.microsoft.com/en-us/vstudio/aa700831.aspx</a:t>
            </a:r>
            <a:r>
              <a:rPr lang="de-DE" sz="2000" dirty="0" smtClean="0"/>
              <a:t> (</a:t>
            </a:r>
            <a:r>
              <a:rPr lang="de-DE" sz="2000" dirty="0" err="1" smtClean="0"/>
              <a:t>Orcas</a:t>
            </a:r>
            <a:r>
              <a:rPr lang="de-DE" sz="2000" dirty="0" smtClean="0"/>
              <a:t>)</a:t>
            </a:r>
          </a:p>
          <a:p>
            <a:r>
              <a:rPr lang="de-DE" sz="2000" dirty="0" smtClean="0">
                <a:hlinkClick r:id="rId4"/>
              </a:rPr>
              <a:t>http://www.microsoft.com/downloads/details.aspx?FamilyId=6C2B309B-8F2D-44A5-B04F-836F0D4EC1C4&amp;displaylang=en</a:t>
            </a:r>
            <a:r>
              <a:rPr lang="de-DE" sz="2000" dirty="0" smtClean="0"/>
              <a:t> (</a:t>
            </a:r>
            <a:r>
              <a:rPr lang="de-DE" sz="2000" dirty="0" err="1" smtClean="0"/>
              <a:t>Silverlight</a:t>
            </a:r>
            <a:r>
              <a:rPr lang="de-DE" sz="2000" dirty="0" smtClean="0"/>
              <a:t> Tools)</a:t>
            </a:r>
          </a:p>
          <a:p>
            <a:r>
              <a:rPr lang="de-DE" sz="2000" dirty="0" smtClean="0">
                <a:hlinkClick r:id="rId5"/>
              </a:rPr>
              <a:t>http://go.microsoft.com/fwlink/?LinkID=79076&amp;clcid=0x409</a:t>
            </a:r>
            <a:r>
              <a:rPr lang="de-DE" sz="2000" dirty="0" smtClean="0"/>
              <a:t> (Expression </a:t>
            </a:r>
            <a:r>
              <a:rPr lang="de-DE" sz="2000" dirty="0" err="1" smtClean="0"/>
              <a:t>Blend</a:t>
            </a:r>
            <a:r>
              <a:rPr lang="de-DE" sz="2000" dirty="0" smtClean="0"/>
              <a:t> 2 CTP</a:t>
            </a:r>
            <a:r>
              <a:rPr lang="de-DE" sz="2000" dirty="0" smtClean="0"/>
              <a:t>)</a:t>
            </a:r>
          </a:p>
          <a:p>
            <a:r>
              <a:rPr lang="de-DE" sz="2000" smtClean="0">
                <a:hlinkClick r:id="rId6"/>
              </a:rPr>
              <a:t>http</a:t>
            </a:r>
            <a:r>
              <a:rPr lang="de-DE" sz="2000" dirty="0" smtClean="0">
                <a:hlinkClick r:id="rId6"/>
              </a:rPr>
              <a:t>://www.microsoft.com/Expression/products/overview.aspx?key=encoder</a:t>
            </a:r>
            <a:r>
              <a:rPr lang="de-DE" sz="2000" dirty="0" smtClean="0"/>
              <a:t> (Expression Media </a:t>
            </a:r>
            <a:r>
              <a:rPr lang="de-DE" sz="2000" smtClean="0"/>
              <a:t>Encoder</a:t>
            </a:r>
            <a:r>
              <a:rPr lang="de-DE" sz="2000" smtClean="0"/>
              <a:t>)</a:t>
            </a:r>
            <a:endParaRPr lang="de-DE" sz="2000" dirty="0" smtClean="0"/>
          </a:p>
          <a:p>
            <a:r>
              <a:rPr lang="de-DE" sz="2000" dirty="0" smtClean="0">
                <a:hlinkClick r:id="rId7"/>
              </a:rPr>
              <a:t>http://blogs.msdn.com/olivers/archive/2007/05/14/aktuelle-silverlight-links.aspx</a:t>
            </a:r>
            <a:r>
              <a:rPr lang="de-DE" sz="2000" dirty="0" smtClean="0"/>
              <a:t> (Oliver Scheers </a:t>
            </a:r>
            <a:r>
              <a:rPr lang="de-DE" sz="2000" dirty="0" err="1" smtClean="0"/>
              <a:t>Silverlight</a:t>
            </a:r>
            <a:r>
              <a:rPr lang="de-DE" sz="2000" dirty="0" smtClean="0"/>
              <a:t> Linkliste</a:t>
            </a:r>
            <a:r>
              <a:rPr lang="de-DE" sz="2000" dirty="0" smtClean="0"/>
              <a:t>)</a:t>
            </a:r>
          </a:p>
          <a:p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smtClean="0"/>
              <a:t>Was gibt‘s heute nicht</a:t>
            </a:r>
          </a:p>
          <a:p>
            <a:r>
              <a:rPr lang="de-DE" dirty="0" smtClean="0"/>
              <a:t>Was ist </a:t>
            </a:r>
            <a:r>
              <a:rPr lang="de-DE" dirty="0" err="1" smtClean="0"/>
              <a:t>Silverlight</a:t>
            </a:r>
            <a:endParaRPr lang="de-DE" dirty="0" smtClean="0"/>
          </a:p>
          <a:p>
            <a:r>
              <a:rPr lang="de-DE" dirty="0" err="1" smtClean="0"/>
              <a:t>Silverlight</a:t>
            </a:r>
            <a:r>
              <a:rPr lang="de-DE" dirty="0" smtClean="0"/>
              <a:t> 1.0</a:t>
            </a:r>
          </a:p>
          <a:p>
            <a:r>
              <a:rPr lang="de-DE" dirty="0" err="1" smtClean="0"/>
              <a:t>Silverlight</a:t>
            </a:r>
            <a:r>
              <a:rPr lang="de-DE" dirty="0" smtClean="0"/>
              <a:t> 1.1</a:t>
            </a:r>
          </a:p>
          <a:p>
            <a:r>
              <a:rPr lang="de-DE" dirty="0" smtClean="0"/>
              <a:t>Was man braucht zum loslegen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Silverlight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err="1" smtClean="0"/>
              <a:t>Silverlight</a:t>
            </a:r>
            <a:r>
              <a:rPr lang="de-DE" dirty="0" smtClean="0"/>
              <a:t> bringt die Windows </a:t>
            </a:r>
            <a:r>
              <a:rPr lang="de-DE" dirty="0" err="1" smtClean="0"/>
              <a:t>Presenation</a:t>
            </a:r>
            <a:r>
              <a:rPr lang="de-DE" dirty="0" smtClean="0"/>
              <a:t> </a:t>
            </a:r>
            <a:r>
              <a:rPr lang="de-DE" dirty="0" err="1" smtClean="0"/>
              <a:t>Foundation</a:t>
            </a:r>
            <a:r>
              <a:rPr lang="de-DE" dirty="0" smtClean="0"/>
              <a:t> ins Internet</a:t>
            </a:r>
          </a:p>
          <a:p>
            <a:r>
              <a:rPr lang="de-DE" dirty="0" smtClean="0"/>
              <a:t>Vektorbasiert</a:t>
            </a:r>
          </a:p>
          <a:p>
            <a:r>
              <a:rPr lang="de-DE" dirty="0" smtClean="0"/>
              <a:t>Interaktion</a:t>
            </a:r>
          </a:p>
          <a:p>
            <a:r>
              <a:rPr lang="de-DE" dirty="0" smtClean="0"/>
              <a:t>Animation</a:t>
            </a:r>
          </a:p>
          <a:p>
            <a:r>
              <a:rPr lang="de-DE" dirty="0" smtClean="0"/>
              <a:t>Video</a:t>
            </a:r>
          </a:p>
          <a:p>
            <a:r>
              <a:rPr lang="de-DE" dirty="0" smtClean="0"/>
              <a:t>Flash? </a:t>
            </a:r>
            <a:r>
              <a:rPr lang="de-DE" dirty="0" err="1" smtClean="0"/>
              <a:t>JavaFX</a:t>
            </a:r>
            <a:r>
              <a:rPr lang="de-DE" dirty="0" smtClean="0"/>
              <a:t>? Apollo?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Silverlight</a:t>
            </a:r>
            <a:r>
              <a:rPr lang="de-DE" dirty="0" smtClean="0"/>
              <a:t> 1.0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smtClean="0"/>
              <a:t>XAML (eingeschränkt)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eXtensible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r>
              <a:rPr lang="de-DE" dirty="0" smtClean="0"/>
              <a:t> Markup Language)</a:t>
            </a:r>
          </a:p>
          <a:p>
            <a:r>
              <a:rPr lang="de-DE" dirty="0" smtClean="0"/>
              <a:t>JavaScript</a:t>
            </a:r>
          </a:p>
          <a:p>
            <a:r>
              <a:rPr lang="de-DE" dirty="0" smtClean="0"/>
              <a:t>Video (WMV, VC-1)</a:t>
            </a:r>
          </a:p>
          <a:p>
            <a:r>
              <a:rPr lang="de-DE" dirty="0" smtClean="0"/>
              <a:t>Audio (MP3, WMA)</a:t>
            </a:r>
          </a:p>
          <a:p>
            <a:r>
              <a:rPr lang="de-DE" dirty="0" smtClean="0"/>
              <a:t>Bilder (GIF, PNG, JPEG)</a:t>
            </a:r>
          </a:p>
          <a:p>
            <a:r>
              <a:rPr lang="de-DE" dirty="0" smtClean="0"/>
              <a:t>Windows Media Server (Streaming)</a:t>
            </a:r>
          </a:p>
          <a:p>
            <a:r>
              <a:rPr lang="de-DE" dirty="0" smtClean="0"/>
              <a:t>keine Controls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Silverlight</a:t>
            </a:r>
            <a:r>
              <a:rPr lang="de-DE" dirty="0" smtClean="0"/>
              <a:t> 1.0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MacOS X, Windows XP+</a:t>
            </a:r>
          </a:p>
          <a:p>
            <a:r>
              <a:rPr lang="de-DE" dirty="0" smtClean="0"/>
              <a:t>Internet Explorer, </a:t>
            </a:r>
            <a:r>
              <a:rPr lang="de-DE" dirty="0" err="1" smtClean="0"/>
              <a:t>Firefox</a:t>
            </a:r>
            <a:r>
              <a:rPr lang="de-DE" dirty="0" smtClean="0"/>
              <a:t>, Safari, Opera</a:t>
            </a:r>
          </a:p>
          <a:p>
            <a:r>
              <a:rPr lang="de-DE" dirty="0" smtClean="0"/>
              <a:t>BETA Version Verfügbar</a:t>
            </a:r>
          </a:p>
          <a:p>
            <a:r>
              <a:rPr lang="de-DE" dirty="0" smtClean="0"/>
              <a:t>Go Live-</a:t>
            </a:r>
            <a:r>
              <a:rPr lang="de-DE" dirty="0" err="1" smtClean="0"/>
              <a:t>License</a:t>
            </a:r>
            <a:endParaRPr lang="de-DE" dirty="0" smtClean="0"/>
          </a:p>
          <a:p>
            <a:r>
              <a:rPr lang="de-DE" dirty="0" smtClean="0"/>
              <a:t>Final vorrausichtlich im Sommer</a:t>
            </a:r>
          </a:p>
          <a:p>
            <a:r>
              <a:rPr lang="de-DE" dirty="0" smtClean="0"/>
              <a:t>Besser wie gar nichts </a:t>
            </a:r>
            <a:r>
              <a:rPr lang="de-DE" dirty="0" smtClean="0">
                <a:sym typeface="Wingdings" pitchFamily="2" charset="2"/>
              </a:rPr>
              <a:t></a:t>
            </a:r>
          </a:p>
          <a:p>
            <a:pPr>
              <a:buNone/>
            </a:pP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braucht man für </a:t>
            </a:r>
            <a:r>
              <a:rPr lang="de-DE" dirty="0" err="1" smtClean="0"/>
              <a:t>Silverlight</a:t>
            </a:r>
            <a:r>
              <a:rPr lang="de-DE" dirty="0" smtClean="0"/>
              <a:t> 1.0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smtClean="0"/>
              <a:t>Das </a:t>
            </a:r>
            <a:r>
              <a:rPr lang="de-DE" dirty="0" err="1" smtClean="0"/>
              <a:t>PlugIn</a:t>
            </a:r>
            <a:endParaRPr lang="de-DE" dirty="0" smtClean="0"/>
          </a:p>
          <a:p>
            <a:r>
              <a:rPr lang="de-DE" dirty="0" smtClean="0"/>
              <a:t>Notepad </a:t>
            </a:r>
            <a:r>
              <a:rPr lang="de-DE" dirty="0" smtClean="0">
                <a:sym typeface="Wingdings" pitchFamily="2" charset="2"/>
              </a:rPr>
              <a:t></a:t>
            </a:r>
            <a:endParaRPr lang="de-DE" dirty="0" smtClean="0"/>
          </a:p>
          <a:p>
            <a:r>
              <a:rPr lang="de-DE" dirty="0" smtClean="0"/>
              <a:t>Microsoft Expression </a:t>
            </a:r>
            <a:r>
              <a:rPr lang="de-DE" dirty="0" err="1" smtClean="0"/>
              <a:t>Blend</a:t>
            </a:r>
            <a:r>
              <a:rPr lang="de-DE" dirty="0" smtClean="0"/>
              <a:t> 2 (CTP)</a:t>
            </a:r>
          </a:p>
          <a:p>
            <a:r>
              <a:rPr lang="de-DE" dirty="0" smtClean="0"/>
              <a:t>Expression Media Encoder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Silverlight</a:t>
            </a:r>
            <a:r>
              <a:rPr lang="de-DE" dirty="0" smtClean="0"/>
              <a:t> 1.1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389" y="1643050"/>
            <a:ext cx="4249736" cy="571504"/>
          </a:xfrm>
        </p:spPr>
        <p:txBody>
          <a:bodyPr/>
          <a:lstStyle/>
          <a:p>
            <a:r>
              <a:rPr lang="de-DE" dirty="0" err="1" smtClean="0"/>
              <a:t>Silverlight</a:t>
            </a:r>
            <a:r>
              <a:rPr lang="de-DE" dirty="0" smtClean="0"/>
              <a:t> 1.0 plus</a:t>
            </a:r>
            <a:endParaRPr lang="de-DE" dirty="0"/>
          </a:p>
        </p:txBody>
      </p:sp>
      <p:graphicFrame>
        <p:nvGraphicFramePr>
          <p:cNvPr id="4" name="Diagramm 3"/>
          <p:cNvGraphicFramePr/>
          <p:nvPr/>
        </p:nvGraphicFramePr>
        <p:xfrm>
          <a:off x="2000232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A53AC8-C534-476A-8BD0-3AE2D94067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66A53AC8-C534-476A-8BD0-3AE2D94067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069429-1ACE-45F9-9E88-2548560E1B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graphicEl>
                                              <a:dgm id="{68069429-1ACE-45F9-9E88-2548560E1B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24A2DF-CBFF-40A6-BD97-860157EDF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graphicEl>
                                              <a:dgm id="{8824A2DF-CBFF-40A6-BD97-860157EDF1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FDD211-9614-4E97-8815-3F06D13856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8CFDD211-9614-4E97-8815-3F06D13856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335DA9-E38D-4AB7-BCA7-3611694AF7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68335DA9-E38D-4AB7-BCA7-3611694AF7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AD3923-B7B7-4FB8-AF11-EB9A0AC2FC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graphicEl>
                                              <a:dgm id="{C8AD3923-B7B7-4FB8-AF11-EB9A0AC2FC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60D9B0-22DB-4974-862D-8FB7AB63DA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0260D9B0-22DB-4974-862D-8FB7AB63DA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SL_Map_Final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-71462"/>
            <a:ext cx="8381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Silverlight</a:t>
            </a:r>
            <a:r>
              <a:rPr lang="de-DE" dirty="0" smtClean="0"/>
              <a:t> 1.1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de-DE" dirty="0" smtClean="0"/>
              <a:t>Controls aktuell nur als Projekt</a:t>
            </a:r>
          </a:p>
          <a:p>
            <a:r>
              <a:rPr lang="de-DE" dirty="0" smtClean="0"/>
              <a:t>MacOS X, Windows XP+</a:t>
            </a:r>
          </a:p>
          <a:p>
            <a:r>
              <a:rPr lang="de-DE" dirty="0" err="1" smtClean="0"/>
              <a:t>PlugIn</a:t>
            </a:r>
            <a:r>
              <a:rPr lang="de-DE" dirty="0" smtClean="0"/>
              <a:t> ca. 4.4 MB</a:t>
            </a:r>
          </a:p>
          <a:p>
            <a:r>
              <a:rPr lang="de-DE" dirty="0" smtClean="0"/>
              <a:t>Internet Explorer, </a:t>
            </a:r>
            <a:r>
              <a:rPr lang="de-DE" dirty="0" err="1" smtClean="0"/>
              <a:t>Firefox</a:t>
            </a:r>
            <a:r>
              <a:rPr lang="de-DE" dirty="0" smtClean="0"/>
              <a:t>, Safari, Opera</a:t>
            </a:r>
          </a:p>
          <a:p>
            <a:r>
              <a:rPr lang="de-DE" dirty="0" smtClean="0"/>
              <a:t>ALPHA Version Verfügbar</a:t>
            </a:r>
          </a:p>
          <a:p>
            <a:r>
              <a:rPr lang="de-DE" dirty="0" smtClean="0"/>
              <a:t>keine Go Live-</a:t>
            </a:r>
            <a:r>
              <a:rPr lang="de-DE" dirty="0" err="1" smtClean="0"/>
              <a:t>License</a:t>
            </a:r>
            <a:endParaRPr lang="de-DE" dirty="0" smtClean="0"/>
          </a:p>
          <a:p>
            <a:r>
              <a:rPr lang="de-DE" dirty="0" smtClean="0"/>
              <a:t>Final vorrausichtlich im 1Q/2008</a:t>
            </a:r>
          </a:p>
          <a:p>
            <a:r>
              <a:rPr lang="de-DE" dirty="0" smtClean="0"/>
              <a:t>Mir </a:t>
            </a:r>
            <a:r>
              <a:rPr lang="de-DE" dirty="0" err="1" smtClean="0"/>
              <a:t>gefällts</a:t>
            </a: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onnTo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BonnToCode.Net</Template>
  <TotalTime>0</TotalTime>
  <Words>290</Words>
  <Application>Microsoft Office PowerPoint</Application>
  <PresentationFormat>Bildschirmpräsentation (4:3)</PresentationFormat>
  <Paragraphs>95</Paragraphs>
  <Slides>15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BonnToCode.Net</vt:lpstr>
      <vt:lpstr>Microsoft Silverlight</vt:lpstr>
      <vt:lpstr>Agenda</vt:lpstr>
      <vt:lpstr>Was ist Silverlight</vt:lpstr>
      <vt:lpstr>Was ist Silverlight 1.0</vt:lpstr>
      <vt:lpstr>Was ist Silverlight 1.0</vt:lpstr>
      <vt:lpstr>Was braucht man für Silverlight 1.0</vt:lpstr>
      <vt:lpstr>Was ist Silverlight 1.1</vt:lpstr>
      <vt:lpstr>Folie 8</vt:lpstr>
      <vt:lpstr>Was ist Silverlight 1.1</vt:lpstr>
      <vt:lpstr>.NET Crossplattform</vt:lpstr>
      <vt:lpstr>Dynamic Language Runtime (DLR)</vt:lpstr>
      <vt:lpstr>Folie 12</vt:lpstr>
      <vt:lpstr>Folie 13</vt:lpstr>
      <vt:lpstr>Was braucht man für Silverlight 1.1</vt:lpstr>
      <vt:lpstr>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Silverlight</dc:title>
  <dc:creator>Albert Weinert</dc:creator>
  <cp:lastModifiedBy>Albert Weinert</cp:lastModifiedBy>
  <cp:revision>15</cp:revision>
  <dcterms:created xsi:type="dcterms:W3CDTF">2007-05-20T15:25:21Z</dcterms:created>
  <dcterms:modified xsi:type="dcterms:W3CDTF">2007-05-22T22:16:51Z</dcterms:modified>
</cp:coreProperties>
</file>